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4" r:id="rId4"/>
    <p:sldId id="263" r:id="rId5"/>
    <p:sldId id="262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5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929949"/>
            <a:ext cx="8136904" cy="2139011"/>
          </a:xfrm>
        </p:spPr>
        <p:txBody>
          <a:bodyPr anchor="ctr">
            <a:normAutofit/>
          </a:bodyPr>
          <a:lstStyle/>
          <a:p>
            <a:pPr algn="ctr"/>
            <a:r>
              <a:rPr lang="cs-CZ" sz="4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POLICIE </a:t>
            </a:r>
            <a:r>
              <a:rPr lang="cs-CZ" sz="4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ČESKÉ REPUBLIKY</a:t>
            </a:r>
            <a:r>
              <a:rPr lang="cs-CZ" dirty="0">
                <a:solidFill>
                  <a:srgbClr val="0BD0D9">
                    <a:tint val="90000"/>
                    <a:satMod val="120000"/>
                  </a:srgbClr>
                </a:solidFill>
              </a:rPr>
              <a:t/>
            </a:r>
            <a:br>
              <a:rPr lang="cs-CZ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22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</a:t>
            </a:r>
            <a: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  <a:t>ÚSTECKÉHO KRAJE</a:t>
            </a:r>
            <a:b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  <a:t>ODBOR HOSPODÁŘSKÉ </a:t>
            </a:r>
            <a:r>
              <a:rPr lang="cs-CZ" sz="22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KRIMINALIY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37097" y="4005064"/>
            <a:ext cx="7192888" cy="1608584"/>
          </a:xfrm>
        </p:spPr>
        <p:txBody>
          <a:bodyPr anchor="ctr">
            <a:normAutofit/>
          </a:bodyPr>
          <a:lstStyle/>
          <a:p>
            <a:pPr algn="ctr"/>
            <a:r>
              <a:rPr lang="cs-CZ" sz="44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Zpronevěra</a:t>
            </a:r>
          </a:p>
          <a:p>
            <a:pPr algn="ctr"/>
            <a:r>
              <a:rPr lang="cs-CZ" sz="44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finanční prostředků</a:t>
            </a: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80928"/>
            <a:ext cx="6189663" cy="571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4535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>
            <a:norm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Trestní oznámení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464496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Období let 2005 až 2012</a:t>
            </a:r>
          </a:p>
          <a:p>
            <a:pPr marL="261938" indent="-261938" algn="just">
              <a:buFont typeface="Arial" panose="020B0604020202020204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Oznámeno zřizovatelem mateřské školy v Ústeckém kraji,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Zcizováno z účtů Mateřské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školy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33400" indent="-271463" algn="just">
              <a:buFont typeface="Wingdings" panose="05000000000000000000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Částky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od 1.000,-Kč do 30.000,-Kč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533400" indent="-271463" algn="just">
              <a:buFont typeface="Wingdings" panose="05000000000000000000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Celkem 5.500.000,-Kč, 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6256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Jednání pachatele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Jako hlavní účetní příspěvkové organizace v Ústeckém kraji,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Odesílání finančních prostředků</a:t>
            </a:r>
          </a:p>
          <a:p>
            <a:pPr marL="622300" indent="-273050" algn="just">
              <a:buFont typeface="Wingdings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Na svůj bankovní účet,</a:t>
            </a:r>
          </a:p>
          <a:p>
            <a:pPr marL="622300" indent="-273050" algn="just">
              <a:buFont typeface="Wingdings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Na účty rodinných příslušníků,</a:t>
            </a:r>
          </a:p>
          <a:p>
            <a:pPr marL="622300" indent="-273050" algn="just">
              <a:buFont typeface="Wingdings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Na účty dalších subjektů, kde měla finanční závazky,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>
              <a:solidFill>
                <a:srgbClr val="04617B"/>
              </a:solidFill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1332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Finanční šetření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Zajištěno:</a:t>
            </a:r>
          </a:p>
          <a:p>
            <a:pPr marL="444500" indent="-263525" algn="just">
              <a:buFont typeface="Wingdings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Rodinný dům v hodnotě 1 mil. Kč,</a:t>
            </a:r>
          </a:p>
          <a:p>
            <a:pPr marL="444500" indent="-263525" algn="just">
              <a:buFont typeface="Wingdings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Družstevní podíl na bytové jednotce v hodnotě cca 300.000,-Kč,</a:t>
            </a:r>
          </a:p>
          <a:p>
            <a:pPr marL="444500" indent="-263525" algn="just">
              <a:buFont typeface="Wingdings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Finanční prostředky průběžně spotřebovány,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4619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Právní kvalifikace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Trestní stíhání zahájeno 20.1.2014,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Stíhání jedné osoby,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Pro z</a:t>
            </a:r>
            <a:r>
              <a:rPr lang="cs-CZ" sz="3600" dirty="0" smtClean="0">
                <a:latin typeface="+mj-lt"/>
              </a:rPr>
              <a:t>ločin Zpronevěra dle § 206 odst. 1, 5, písm. a) trestního zákoníku,</a:t>
            </a:r>
            <a:endParaRPr lang="cs-CZ" sz="3600" dirty="0">
              <a:latin typeface="+mj-lt"/>
            </a:endParaRP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Trestní sazba 5 až 10 let,</a:t>
            </a:r>
            <a:endParaRPr lang="cs-CZ" sz="3600" dirty="0">
              <a:latin typeface="+mj-lt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>
              <a:solidFill>
                <a:srgbClr val="04617B"/>
              </a:solidFill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9210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2088232"/>
          </a:xfrm>
        </p:spPr>
        <p:txBody>
          <a:bodyPr anchor="ctr">
            <a:norm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Děkuji za pozornost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3284984"/>
            <a:ext cx="7560840" cy="2797771"/>
          </a:xfrm>
        </p:spPr>
        <p:txBody>
          <a:bodyPr anchor="ctr">
            <a:noAutofit/>
          </a:bodyPr>
          <a:lstStyle/>
          <a:p>
            <a:pPr algn="ctr">
              <a:buNone/>
            </a:pPr>
            <a:r>
              <a:rPr lang="cs-CZ" sz="3600" dirty="0" smtClean="0">
                <a:cs typeface="Times New Roman" pitchFamily="18" charset="0"/>
              </a:rPr>
              <a:t>Kpt. Ing. František Horáček</a:t>
            </a:r>
          </a:p>
          <a:p>
            <a:pPr algn="just">
              <a:buFont typeface="Arial" pitchFamily="34" charset="0"/>
              <a:buChar char="•"/>
            </a:pP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46192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696</TotalTime>
  <Words>171</Words>
  <Application>Microsoft Office PowerPoint</Application>
  <PresentationFormat>Předvádění na obrazovce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POLICIE ČESKÉ REPUBLIKY KRAJSKÉ ŘEDITELSTVÍ ÚSTECKÉHO KRAJE ODBOR HOSPODÁŘSKÉ KRIMINALIY</vt:lpstr>
      <vt:lpstr>Trestní oznámení</vt:lpstr>
      <vt:lpstr>Jednání pachatele</vt:lpstr>
      <vt:lpstr>Finanční šetření</vt:lpstr>
      <vt:lpstr>Právní kvalifikace</vt:lpstr>
      <vt:lpstr>Děkuji za pozornost</vt:lpstr>
    </vt:vector>
  </TitlesOfParts>
  <Company>policie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mokris</dc:creator>
  <cp:lastModifiedBy>mokris</cp:lastModifiedBy>
  <cp:revision>108</cp:revision>
  <cp:lastPrinted>2013-02-06T06:40:28Z</cp:lastPrinted>
  <dcterms:created xsi:type="dcterms:W3CDTF">2013-01-29T12:38:20Z</dcterms:created>
  <dcterms:modified xsi:type="dcterms:W3CDTF">2014-07-02T08:27:38Z</dcterms:modified>
</cp:coreProperties>
</file>