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4" r:id="rId4"/>
    <p:sldId id="263" r:id="rId5"/>
    <p:sldId id="262" r:id="rId6"/>
    <p:sldId id="266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F39EE3-AA7C-4267-ABCF-1D067989CB8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929949"/>
            <a:ext cx="8136904" cy="2139011"/>
          </a:xfrm>
        </p:spPr>
        <p:txBody>
          <a:bodyPr anchor="ctr">
            <a:normAutofit/>
          </a:bodyPr>
          <a:lstStyle/>
          <a:p>
            <a:pPr algn="ctr"/>
            <a:r>
              <a:rPr lang="cs-CZ" sz="4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POLICIE </a:t>
            </a:r>
            <a:r>
              <a:rPr lang="cs-CZ" sz="4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ČESKÉ REPUBLIKY</a:t>
            </a:r>
            <a:r>
              <a:rPr lang="cs-CZ" dirty="0">
                <a:solidFill>
                  <a:srgbClr val="0BD0D9">
                    <a:tint val="90000"/>
                    <a:satMod val="120000"/>
                  </a:srgbClr>
                </a:solidFill>
              </a:rPr>
              <a:t/>
            </a:r>
            <a:br>
              <a:rPr lang="cs-CZ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22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</a:t>
            </a:r>
            <a: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  <a:t>ÚSTECKÉHO KRAJE</a:t>
            </a:r>
            <a:b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  <a:t>ODBOR HOSPODÁŘSKÉ </a:t>
            </a:r>
            <a:r>
              <a:rPr lang="cs-CZ" sz="22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KRIMINALIY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37097" y="4005064"/>
            <a:ext cx="7192888" cy="1608584"/>
          </a:xfrm>
        </p:spPr>
        <p:txBody>
          <a:bodyPr anchor="ctr">
            <a:normAutofit/>
          </a:bodyPr>
          <a:lstStyle/>
          <a:p>
            <a:pPr algn="ctr"/>
            <a:r>
              <a:rPr lang="cs-CZ" sz="44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Podvodné vylákání</a:t>
            </a:r>
          </a:p>
          <a:p>
            <a:pPr algn="ctr"/>
            <a:r>
              <a:rPr lang="cs-CZ" sz="44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finančních prostředků</a:t>
            </a: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80928"/>
            <a:ext cx="6189663" cy="571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2453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Vlastní zjištění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464496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Období roku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2010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až 2013</a:t>
            </a:r>
          </a:p>
          <a:p>
            <a:pPr marL="261938" indent="-261938" algn="just">
              <a:buFont typeface="Arial" panose="020B0604020202020204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Rozpracováno ve spolupráci z FAU MF ČR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Finanční prostředky v částkách</a:t>
            </a:r>
          </a:p>
          <a:p>
            <a:pPr marL="625475" indent="-363538" algn="just">
              <a:buFont typeface="Wingdings" panose="05000000000000000000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100.000,-Kč</a:t>
            </a:r>
          </a:p>
          <a:p>
            <a:pPr marL="533400" indent="-271463" algn="just">
              <a:buFont typeface="Wingdings" panose="05000000000000000000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10.000.000,-Kč</a:t>
            </a:r>
          </a:p>
          <a:p>
            <a:pPr marL="261938" indent="-261938" algn="just">
              <a:buFont typeface="Arial" panose="020B0604020202020204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Zasílány na bankovní účet,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8625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Jednání pachatele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Pod příslibem zhodnocení 15 až 20% za tři měsíce,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Postupně vylákala cca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116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mil. Kč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Částečně spotřebovány:</a:t>
            </a:r>
          </a:p>
          <a:p>
            <a:pPr marL="622300" indent="-273050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Úhradu dřívějších závazků vzniklých obdobným způsobem,</a:t>
            </a:r>
          </a:p>
          <a:p>
            <a:pPr marL="622300" indent="-273050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Zvýšení životního standardu,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4133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Provedené šetření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Operativní prostředky,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Domovní prohlídky,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Finanční šetření – zajištěno:</a:t>
            </a:r>
          </a:p>
          <a:p>
            <a:pPr marL="444500" indent="-263525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25.000,-Kč,</a:t>
            </a:r>
          </a:p>
          <a:p>
            <a:pPr marL="444500" indent="-263525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Investiční diamant – 450.000,-Kč,</a:t>
            </a:r>
          </a:p>
          <a:p>
            <a:pPr marL="444500" indent="-263525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Směnka na částku 303.000,-Kč,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0461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Právní kvalifikace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Trestní stíhání zahájeno 7.4.2014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Stíhání jedné osoby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Vyšetřování vedeno vazebně</a:t>
            </a:r>
            <a:endParaRPr lang="cs-CZ" sz="3600" dirty="0" smtClean="0">
              <a:latin typeface="+mj-lt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Pro z</a:t>
            </a:r>
            <a:r>
              <a:rPr lang="cs-CZ" sz="3600" dirty="0" smtClean="0">
                <a:latin typeface="+mj-lt"/>
              </a:rPr>
              <a:t>ločin Podvodu dle § 209 odst. 1, 5, písm. a) trestního zákoníku,</a:t>
            </a:r>
            <a:endParaRPr lang="cs-CZ" sz="3600" dirty="0">
              <a:latin typeface="+mj-lt"/>
            </a:endParaRP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Trestní sazba 5 až 10 let,</a:t>
            </a:r>
            <a:endParaRPr lang="cs-CZ" sz="3600" dirty="0">
              <a:latin typeface="+mj-lt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1921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>
            <a:norm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 dokazování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Prověřováno dalších cca 25 možných podvedených osob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>
              <a:buFont typeface="Arial" pitchFamily="34" charset="0"/>
              <a:buChar char="•"/>
            </a:pP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Rozšíření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trestního stíhání,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0461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2088232"/>
          </a:xfrm>
        </p:spPr>
        <p:txBody>
          <a:bodyPr anchor="ctr">
            <a:norm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Děkuji za pozornost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284984"/>
            <a:ext cx="7560840" cy="2797771"/>
          </a:xfrm>
        </p:spPr>
        <p:txBody>
          <a:bodyPr anchor="ctr">
            <a:noAutofit/>
          </a:bodyPr>
          <a:lstStyle/>
          <a:p>
            <a:pPr algn="ctr">
              <a:buNone/>
            </a:pPr>
            <a:r>
              <a:rPr lang="cs-CZ" sz="3600" dirty="0" smtClean="0">
                <a:cs typeface="Times New Roman" pitchFamily="18" charset="0"/>
              </a:rPr>
              <a:t>Kpt. Ing. František Horáček</a:t>
            </a:r>
          </a:p>
          <a:p>
            <a:pPr algn="just">
              <a:buFont typeface="Arial" pitchFamily="34" charset="0"/>
              <a:buChar char="•"/>
            </a:pP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0461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712</TotalTime>
  <Words>186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POLICIE ČESKÉ REPUBLIKY KRAJSKÉ ŘEDITELSTVÍ ÚSTECKÉHO KRAJE ODBOR HOSPODÁŘSKÉ KRIMINALIY</vt:lpstr>
      <vt:lpstr>Vlastní zjištění</vt:lpstr>
      <vt:lpstr>Jednání pachatele</vt:lpstr>
      <vt:lpstr>Provedené šetření</vt:lpstr>
      <vt:lpstr>Právní kvalifikace</vt:lpstr>
      <vt:lpstr>Další dokazování</vt:lpstr>
      <vt:lpstr>Děkuji za pozornost</vt:lpstr>
    </vt:vector>
  </TitlesOfParts>
  <Company>policie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mokris</dc:creator>
  <cp:lastModifiedBy>oddeleni</cp:lastModifiedBy>
  <cp:revision>110</cp:revision>
  <cp:lastPrinted>2013-02-06T06:40:28Z</cp:lastPrinted>
  <dcterms:created xsi:type="dcterms:W3CDTF">2013-01-29T12:38:20Z</dcterms:created>
  <dcterms:modified xsi:type="dcterms:W3CDTF">2014-06-30T10:39:17Z</dcterms:modified>
</cp:coreProperties>
</file>