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23"/>
  </p:notesMasterIdLst>
  <p:handoutMasterIdLst>
    <p:handoutMasterId r:id="rId24"/>
  </p:handoutMasterIdLst>
  <p:sldIdLst>
    <p:sldId id="257" r:id="rId5"/>
    <p:sldId id="280" r:id="rId6"/>
    <p:sldId id="281" r:id="rId7"/>
    <p:sldId id="301" r:id="rId8"/>
    <p:sldId id="285" r:id="rId9"/>
    <p:sldId id="298" r:id="rId10"/>
    <p:sldId id="284" r:id="rId11"/>
    <p:sldId id="294" r:id="rId12"/>
    <p:sldId id="309" r:id="rId13"/>
    <p:sldId id="283" r:id="rId14"/>
    <p:sldId id="297" r:id="rId15"/>
    <p:sldId id="288" r:id="rId16"/>
    <p:sldId id="289" r:id="rId17"/>
    <p:sldId id="292" r:id="rId18"/>
    <p:sldId id="303" r:id="rId19"/>
    <p:sldId id="308" r:id="rId20"/>
    <p:sldId id="300" r:id="rId21"/>
    <p:sldId id="272" r:id="rId22"/>
  </p:sldIdLst>
  <p:sldSz cx="24380825" cy="13714413"/>
  <p:notesSz cx="6858000" cy="9144000"/>
  <p:defaultTextStyle>
    <a:defPPr>
      <a:defRPr lang="en-US"/>
    </a:defPPr>
    <a:lvl1pPr marL="0" algn="l" defTabSz="1828252" rtl="0" eaLnBrk="1" latinLnBrk="0" hangingPunct="1">
      <a:defRPr sz="3599" kern="1200">
        <a:solidFill>
          <a:schemeClr val="tx1"/>
        </a:solidFill>
        <a:latin typeface="+mn-lt"/>
        <a:ea typeface="+mn-ea"/>
        <a:cs typeface="+mn-cs"/>
      </a:defRPr>
    </a:lvl1pPr>
    <a:lvl2pPr marL="914127" algn="l" defTabSz="1828252" rtl="0" eaLnBrk="1" latinLnBrk="0" hangingPunct="1">
      <a:defRPr sz="3599" kern="1200">
        <a:solidFill>
          <a:schemeClr val="tx1"/>
        </a:solidFill>
        <a:latin typeface="+mn-lt"/>
        <a:ea typeface="+mn-ea"/>
        <a:cs typeface="+mn-cs"/>
      </a:defRPr>
    </a:lvl2pPr>
    <a:lvl3pPr marL="1828252" algn="l" defTabSz="1828252" rtl="0" eaLnBrk="1" latinLnBrk="0" hangingPunct="1">
      <a:defRPr sz="3599" kern="1200">
        <a:solidFill>
          <a:schemeClr val="tx1"/>
        </a:solidFill>
        <a:latin typeface="+mn-lt"/>
        <a:ea typeface="+mn-ea"/>
        <a:cs typeface="+mn-cs"/>
      </a:defRPr>
    </a:lvl3pPr>
    <a:lvl4pPr marL="2742379" algn="l" defTabSz="1828252" rtl="0" eaLnBrk="1" latinLnBrk="0" hangingPunct="1">
      <a:defRPr sz="3599" kern="1200">
        <a:solidFill>
          <a:schemeClr val="tx1"/>
        </a:solidFill>
        <a:latin typeface="+mn-lt"/>
        <a:ea typeface="+mn-ea"/>
        <a:cs typeface="+mn-cs"/>
      </a:defRPr>
    </a:lvl4pPr>
    <a:lvl5pPr marL="3656503" algn="l" defTabSz="1828252" rtl="0" eaLnBrk="1" latinLnBrk="0" hangingPunct="1">
      <a:defRPr sz="3599" kern="1200">
        <a:solidFill>
          <a:schemeClr val="tx1"/>
        </a:solidFill>
        <a:latin typeface="+mn-lt"/>
        <a:ea typeface="+mn-ea"/>
        <a:cs typeface="+mn-cs"/>
      </a:defRPr>
    </a:lvl5pPr>
    <a:lvl6pPr marL="4570628" algn="l" defTabSz="1828252" rtl="0" eaLnBrk="1" latinLnBrk="0" hangingPunct="1">
      <a:defRPr sz="3599" kern="1200">
        <a:solidFill>
          <a:schemeClr val="tx1"/>
        </a:solidFill>
        <a:latin typeface="+mn-lt"/>
        <a:ea typeface="+mn-ea"/>
        <a:cs typeface="+mn-cs"/>
      </a:defRPr>
    </a:lvl6pPr>
    <a:lvl7pPr marL="5484755" algn="l" defTabSz="1828252" rtl="0" eaLnBrk="1" latinLnBrk="0" hangingPunct="1">
      <a:defRPr sz="3599" kern="1200">
        <a:solidFill>
          <a:schemeClr val="tx1"/>
        </a:solidFill>
        <a:latin typeface="+mn-lt"/>
        <a:ea typeface="+mn-ea"/>
        <a:cs typeface="+mn-cs"/>
      </a:defRPr>
    </a:lvl7pPr>
    <a:lvl8pPr marL="6398880" algn="l" defTabSz="1828252" rtl="0" eaLnBrk="1" latinLnBrk="0" hangingPunct="1">
      <a:defRPr sz="3599" kern="1200">
        <a:solidFill>
          <a:schemeClr val="tx1"/>
        </a:solidFill>
        <a:latin typeface="+mn-lt"/>
        <a:ea typeface="+mn-ea"/>
        <a:cs typeface="+mn-cs"/>
      </a:defRPr>
    </a:lvl8pPr>
    <a:lvl9pPr marL="7313007" algn="l" defTabSz="1828252" rtl="0" eaLnBrk="1" latinLnBrk="0" hangingPunct="1">
      <a:defRPr sz="3599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319">
          <p15:clr>
            <a:srgbClr val="A4A3A4"/>
          </p15:clr>
        </p15:guide>
        <p15:guide id="2" pos="767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VLČKOVÁ Darina, Ing." initials="VDI" lastIdx="6" clrIdx="0">
    <p:extLst>
      <p:ext uri="{19B8F6BF-5375-455C-9EA6-DF929625EA0E}">
        <p15:presenceInfo xmlns:p15="http://schemas.microsoft.com/office/powerpoint/2012/main" userId="S-1-5-21-1691777873-514487935-1699909082-894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822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6" autoAdjust="0"/>
  </p:normalViewPr>
  <p:slideViewPr>
    <p:cSldViewPr snapToGrid="0">
      <p:cViewPr varScale="1">
        <p:scale>
          <a:sx n="39" d="100"/>
          <a:sy n="39" d="100"/>
        </p:scale>
        <p:origin x="642" y="72"/>
      </p:cViewPr>
      <p:guideLst>
        <p:guide orient="horz" pos="4319"/>
        <p:guide pos="7679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8" d="100"/>
          <a:sy n="88" d="100"/>
        </p:scale>
        <p:origin x="3822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7785A8-AB80-4176-B5B0-A7BA99B09705}" type="datetimeFigureOut">
              <a:rPr lang="cs-CZ" smtClean="0"/>
              <a:t>24.06.2020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CCA9CC-B6DF-4AA2-9F21-51D32A86C68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70103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op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Plassholder for dato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A57144-1CBB-4515-B696-16F63A0D6277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4" name="Plassholder for lysbil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Plassholder for nota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add</a:t>
            </a:r>
            <a:r>
              <a:rPr lang="nb-NO" dirty="0"/>
              <a:t> </a:t>
            </a:r>
            <a:r>
              <a:rPr lang="nb-NO" dirty="0" err="1"/>
              <a:t>text</a:t>
            </a:r>
            <a:endParaRPr lang="nb-NO" dirty="0"/>
          </a:p>
          <a:p>
            <a:pPr lvl="1"/>
            <a:r>
              <a:rPr lang="nb-NO" dirty="0"/>
              <a:t>Andre nivå</a:t>
            </a:r>
          </a:p>
          <a:p>
            <a:pPr lvl="2"/>
            <a:r>
              <a:rPr lang="nb-NO" dirty="0"/>
              <a:t>Tredje nivå</a:t>
            </a:r>
          </a:p>
          <a:p>
            <a:pPr lvl="3"/>
            <a:r>
              <a:rPr lang="nb-NO" dirty="0"/>
              <a:t>Fjerde nivå</a:t>
            </a:r>
          </a:p>
          <a:p>
            <a:pPr lvl="4"/>
            <a:r>
              <a:rPr lang="nb-NO" dirty="0"/>
              <a:t>Femte nivå</a:t>
            </a:r>
            <a:endParaRPr lang="en-GB" dirty="0"/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DA259D-87B2-48A8-8896-0559A1CBD7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24601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828252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914127" algn="l" defTabSz="1828252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828252" algn="l" defTabSz="1828252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2742379" algn="l" defTabSz="1828252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3656503" algn="l" defTabSz="1828252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4570628" algn="l" defTabSz="1828252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5484755" algn="l" defTabSz="1828252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6398880" algn="l" defTabSz="1828252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7313007" algn="l" defTabSz="1828252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Upraveno formátování snímku. Bylo by vhodné doplnit obrazovým materiálem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DA259D-87B2-48A8-8896-0559A1CBD787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14604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Upraveno formátování snímku. Zkratky rozepsat, nebo slovně vysvětlit posluchačům při prezentaci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DA259D-87B2-48A8-8896-0559A1CBD787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65031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Upraveno formátování snímku. Opět rozepsat nebo slovně vysvětlit zkratky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DA259D-87B2-48A8-8896-0559A1CBD787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65042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Viz. zkratky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DA259D-87B2-48A8-8896-0559A1CBD787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98258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Možno graficky doplnit obrázkem časové osy apod.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DA259D-87B2-48A8-8896-0559A1CBD787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92370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Upraveno formátování snímku. Chápu, jak je to myšleno, ale projekt má 31 aktivit. V tabulce je jich 38. NUTNO upravit</a:t>
            </a:r>
            <a:r>
              <a:rPr lang="cs-CZ" baseline="0" dirty="0" smtClean="0"/>
              <a:t>!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DA259D-87B2-48A8-8896-0559A1CBD787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97902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Upraveno formátování snímku. Chápu, jak je to myšleno, ale projekt má 31 aktivit. V tabulce je jich 38. NUTNO upravit</a:t>
            </a:r>
            <a:r>
              <a:rPr lang="cs-CZ" baseline="0" dirty="0" smtClean="0"/>
              <a:t>!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DA259D-87B2-48A8-8896-0559A1CBD787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97902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- light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ctrTitle" hasCustomPrompt="1"/>
          </p:nvPr>
        </p:nvSpPr>
        <p:spPr>
          <a:xfrm>
            <a:off x="1260157" y="6382328"/>
            <a:ext cx="18332511" cy="1231106"/>
          </a:xfrm>
        </p:spPr>
        <p:txBody>
          <a:bodyPr wrap="square" lIns="0" tIns="0" rIns="0" bIns="0" anchor="ctr">
            <a:spAutoFit/>
          </a:bodyPr>
          <a:lstStyle>
            <a:lvl1pPr algn="l">
              <a:defRPr sz="8000"/>
            </a:lvl1pPr>
          </a:lstStyle>
          <a:p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add</a:t>
            </a:r>
            <a:r>
              <a:rPr lang="nb-NO" dirty="0"/>
              <a:t> </a:t>
            </a:r>
            <a:r>
              <a:rPr lang="nb-NO" dirty="0" err="1"/>
              <a:t>title</a:t>
            </a:r>
            <a:endParaRPr lang="nb-NO" dirty="0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>
          <a:xfrm>
            <a:off x="19136392" y="12705989"/>
            <a:ext cx="3985698" cy="461665"/>
          </a:xfrm>
          <a:prstGeom prst="rect">
            <a:avLst/>
          </a:prstGeom>
        </p:spPr>
        <p:txBody>
          <a:bodyPr anchor="b">
            <a:spAutoFit/>
          </a:bodyPr>
          <a:lstStyle>
            <a:lvl1pPr>
              <a:defRPr sz="3000">
                <a:solidFill>
                  <a:schemeClr val="dk2"/>
                </a:solidFill>
              </a:defRPr>
            </a:lvl1pPr>
          </a:lstStyle>
          <a:p>
            <a:fld id="{D5906656-A9BE-4917-BFD7-16C60DDEE872}" type="datetime1">
              <a:rPr lang="nb-NO" smtClean="0"/>
              <a:t>24.06.2020</a:t>
            </a:fld>
            <a:endParaRPr lang="nb-NO" dirty="0"/>
          </a:p>
        </p:txBody>
      </p:sp>
      <p:sp>
        <p:nvSpPr>
          <p:cNvPr id="13" name="Plassholder for tekst 12"/>
          <p:cNvSpPr>
            <a:spLocks noGrp="1"/>
          </p:cNvSpPr>
          <p:nvPr>
            <p:ph type="body" sz="quarter" idx="13" hasCustomPrompt="1"/>
          </p:nvPr>
        </p:nvSpPr>
        <p:spPr>
          <a:xfrm>
            <a:off x="1260157" y="12153389"/>
            <a:ext cx="4220063" cy="461665"/>
          </a:xfrm>
        </p:spPr>
        <p:txBody>
          <a:bodyPr anchor="b">
            <a:spAutoFit/>
          </a:bodyPr>
          <a:lstStyle>
            <a:lvl1pPr marL="0" indent="0">
              <a:buNone/>
              <a:defRPr b="1">
                <a:solidFill>
                  <a:schemeClr val="dk2"/>
                </a:solidFill>
              </a:defRPr>
            </a:lvl1pPr>
          </a:lstStyle>
          <a:p>
            <a:pPr lvl="0"/>
            <a:r>
              <a:rPr lang="nb-NO" dirty="0" err="1"/>
              <a:t>Name</a:t>
            </a:r>
            <a:endParaRPr lang="en-GB" dirty="0"/>
          </a:p>
        </p:txBody>
      </p:sp>
      <p:sp>
        <p:nvSpPr>
          <p:cNvPr id="14" name="Plassholder for tekst 12"/>
          <p:cNvSpPr>
            <a:spLocks noGrp="1"/>
          </p:cNvSpPr>
          <p:nvPr>
            <p:ph type="body" sz="quarter" idx="14" hasCustomPrompt="1"/>
          </p:nvPr>
        </p:nvSpPr>
        <p:spPr>
          <a:xfrm>
            <a:off x="1260157" y="12707725"/>
            <a:ext cx="4220063" cy="461665"/>
          </a:xfrm>
        </p:spPr>
        <p:txBody>
          <a:bodyPr anchor="b">
            <a:spAutoFit/>
          </a:bodyPr>
          <a:lstStyle>
            <a:lvl1pPr marL="0" indent="0">
              <a:buNone/>
              <a:defRPr b="1">
                <a:solidFill>
                  <a:schemeClr val="dk2"/>
                </a:solidFill>
              </a:defRPr>
            </a:lvl1pPr>
          </a:lstStyle>
          <a:p>
            <a:pPr lvl="0"/>
            <a:r>
              <a:rPr lang="nb-NO" dirty="0" err="1"/>
              <a:t>Title</a:t>
            </a:r>
            <a:endParaRPr lang="en-GB" dirty="0"/>
          </a:p>
        </p:txBody>
      </p:sp>
      <p:sp>
        <p:nvSpPr>
          <p:cNvPr id="17" name="Plassholder for tekst 12"/>
          <p:cNvSpPr>
            <a:spLocks noGrp="1"/>
          </p:cNvSpPr>
          <p:nvPr>
            <p:ph type="body" sz="quarter" idx="15" hasCustomPrompt="1"/>
          </p:nvPr>
        </p:nvSpPr>
        <p:spPr>
          <a:xfrm>
            <a:off x="10200074" y="12146546"/>
            <a:ext cx="6767125" cy="461665"/>
          </a:xfrm>
        </p:spPr>
        <p:txBody>
          <a:bodyPr wrap="square" anchor="b">
            <a:spAutoFit/>
          </a:bodyPr>
          <a:lstStyle>
            <a:lvl1pPr marL="0" indent="0">
              <a:buNone/>
              <a:defRPr b="0">
                <a:solidFill>
                  <a:schemeClr val="dk2"/>
                </a:solidFill>
              </a:defRPr>
            </a:lvl1pPr>
          </a:lstStyle>
          <a:p>
            <a:pPr lvl="0"/>
            <a:r>
              <a:rPr lang="nb-NO" dirty="0"/>
              <a:t>Office</a:t>
            </a:r>
            <a:endParaRPr lang="en-GB" dirty="0"/>
          </a:p>
        </p:txBody>
      </p:sp>
      <p:sp>
        <p:nvSpPr>
          <p:cNvPr id="18" name="Plassholder for tekst 12"/>
          <p:cNvSpPr>
            <a:spLocks noGrp="1"/>
          </p:cNvSpPr>
          <p:nvPr>
            <p:ph type="body" sz="quarter" idx="16" hasCustomPrompt="1"/>
          </p:nvPr>
        </p:nvSpPr>
        <p:spPr>
          <a:xfrm>
            <a:off x="10200075" y="12705989"/>
            <a:ext cx="6767125" cy="461665"/>
          </a:xfrm>
        </p:spPr>
        <p:txBody>
          <a:bodyPr wrap="square" anchor="b">
            <a:spAutoFit/>
          </a:bodyPr>
          <a:lstStyle>
            <a:lvl1pPr marL="0" indent="0">
              <a:buNone/>
              <a:defRPr b="0">
                <a:solidFill>
                  <a:schemeClr val="dk2"/>
                </a:solidFill>
              </a:defRPr>
            </a:lvl1pPr>
          </a:lstStyle>
          <a:p>
            <a:pPr lvl="0"/>
            <a:r>
              <a:rPr lang="nb-NO" dirty="0"/>
              <a:t>Company</a:t>
            </a:r>
            <a:endParaRPr lang="en-GB" dirty="0"/>
          </a:p>
        </p:txBody>
      </p:sp>
      <p:pic>
        <p:nvPicPr>
          <p:cNvPr id="20" name="Bilde 19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" y="0"/>
            <a:ext cx="24380825" cy="2413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65593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with photo background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ctrTitle" hasCustomPrompt="1"/>
          </p:nvPr>
        </p:nvSpPr>
        <p:spPr>
          <a:xfrm>
            <a:off x="1260157" y="6382328"/>
            <a:ext cx="18332511" cy="1231106"/>
          </a:xfrm>
        </p:spPr>
        <p:txBody>
          <a:bodyPr wrap="square" lIns="0" tIns="0" rIns="0" bIns="0" anchor="ctr">
            <a:spAutoFit/>
          </a:bodyPr>
          <a:lstStyle>
            <a:lvl1pPr algn="l">
              <a:defRPr sz="8000">
                <a:solidFill>
                  <a:schemeClr val="bg1"/>
                </a:solidFill>
              </a:defRPr>
            </a:lvl1pPr>
          </a:lstStyle>
          <a:p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add</a:t>
            </a:r>
            <a:r>
              <a:rPr lang="nb-NO" dirty="0"/>
              <a:t> </a:t>
            </a:r>
            <a:r>
              <a:rPr lang="nb-NO" dirty="0" err="1"/>
              <a:t>title</a:t>
            </a:r>
            <a:endParaRPr lang="nb-NO" dirty="0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>
          <a:xfrm>
            <a:off x="19136392" y="12705989"/>
            <a:ext cx="3985698" cy="461665"/>
          </a:xfrm>
          <a:prstGeom prst="rect">
            <a:avLst/>
          </a:prstGeom>
        </p:spPr>
        <p:txBody>
          <a:bodyPr anchor="b">
            <a:spAutoFit/>
          </a:bodyPr>
          <a:lstStyle>
            <a:lvl1pPr>
              <a:defRPr sz="3000">
                <a:solidFill>
                  <a:schemeClr val="bg1"/>
                </a:solidFill>
              </a:defRPr>
            </a:lvl1pPr>
          </a:lstStyle>
          <a:p>
            <a:fld id="{35900153-C3D1-4B62-A437-E57CAB8AEB13}" type="datetime1">
              <a:rPr lang="nb-NO" smtClean="0"/>
              <a:t>24.06.2020</a:t>
            </a:fld>
            <a:endParaRPr lang="nb-NO" dirty="0"/>
          </a:p>
        </p:txBody>
      </p:sp>
      <p:sp>
        <p:nvSpPr>
          <p:cNvPr id="13" name="Plassholder for tekst 12"/>
          <p:cNvSpPr>
            <a:spLocks noGrp="1"/>
          </p:cNvSpPr>
          <p:nvPr>
            <p:ph type="body" sz="quarter" idx="13" hasCustomPrompt="1"/>
          </p:nvPr>
        </p:nvSpPr>
        <p:spPr>
          <a:xfrm>
            <a:off x="1260157" y="12153389"/>
            <a:ext cx="4220063" cy="461665"/>
          </a:xfrm>
        </p:spPr>
        <p:txBody>
          <a:bodyPr anchor="b">
            <a:spAutoFit/>
          </a:bodyPr>
          <a:lstStyle>
            <a:lvl1pPr marL="0" indent="0">
              <a:buNone/>
              <a:defRPr b="1">
                <a:solidFill>
                  <a:schemeClr val="bg1"/>
                </a:solidFill>
              </a:defRPr>
            </a:lvl1pPr>
          </a:lstStyle>
          <a:p>
            <a:pPr lvl="0"/>
            <a:r>
              <a:rPr lang="nb-NO" dirty="0" err="1"/>
              <a:t>Name</a:t>
            </a:r>
            <a:endParaRPr lang="en-GB" dirty="0"/>
          </a:p>
        </p:txBody>
      </p:sp>
      <p:sp>
        <p:nvSpPr>
          <p:cNvPr id="14" name="Plassholder for tekst 12"/>
          <p:cNvSpPr>
            <a:spLocks noGrp="1"/>
          </p:cNvSpPr>
          <p:nvPr>
            <p:ph type="body" sz="quarter" idx="14" hasCustomPrompt="1"/>
          </p:nvPr>
        </p:nvSpPr>
        <p:spPr>
          <a:xfrm>
            <a:off x="1260157" y="12707725"/>
            <a:ext cx="4220063" cy="461665"/>
          </a:xfrm>
        </p:spPr>
        <p:txBody>
          <a:bodyPr anchor="b">
            <a:spAutoFit/>
          </a:bodyPr>
          <a:lstStyle>
            <a:lvl1pPr marL="0" indent="0">
              <a:buNone/>
              <a:defRPr b="1">
                <a:solidFill>
                  <a:schemeClr val="bg1"/>
                </a:solidFill>
              </a:defRPr>
            </a:lvl1pPr>
          </a:lstStyle>
          <a:p>
            <a:pPr lvl="0"/>
            <a:r>
              <a:rPr lang="nb-NO" dirty="0" err="1"/>
              <a:t>Title</a:t>
            </a:r>
            <a:endParaRPr lang="en-GB" dirty="0"/>
          </a:p>
        </p:txBody>
      </p:sp>
      <p:sp>
        <p:nvSpPr>
          <p:cNvPr id="17" name="Plassholder for tekst 12"/>
          <p:cNvSpPr>
            <a:spLocks noGrp="1"/>
          </p:cNvSpPr>
          <p:nvPr>
            <p:ph type="body" sz="quarter" idx="15" hasCustomPrompt="1"/>
          </p:nvPr>
        </p:nvSpPr>
        <p:spPr>
          <a:xfrm>
            <a:off x="10200074" y="12146546"/>
            <a:ext cx="6767125" cy="461665"/>
          </a:xfrm>
        </p:spPr>
        <p:txBody>
          <a:bodyPr wrap="square" anchor="b">
            <a:spAutoFit/>
          </a:bodyPr>
          <a:lstStyle>
            <a:lvl1pPr marL="0" indent="0">
              <a:buNone/>
              <a:defRPr b="0">
                <a:solidFill>
                  <a:schemeClr val="bg1"/>
                </a:solidFill>
              </a:defRPr>
            </a:lvl1pPr>
          </a:lstStyle>
          <a:p>
            <a:pPr lvl="0"/>
            <a:r>
              <a:rPr lang="nb-NO" dirty="0"/>
              <a:t>Office</a:t>
            </a:r>
            <a:endParaRPr lang="en-GB" dirty="0"/>
          </a:p>
        </p:txBody>
      </p:sp>
      <p:sp>
        <p:nvSpPr>
          <p:cNvPr id="18" name="Plassholder for tekst 12"/>
          <p:cNvSpPr>
            <a:spLocks noGrp="1"/>
          </p:cNvSpPr>
          <p:nvPr>
            <p:ph type="body" sz="quarter" idx="16" hasCustomPrompt="1"/>
          </p:nvPr>
        </p:nvSpPr>
        <p:spPr>
          <a:xfrm>
            <a:off x="10200075" y="12705989"/>
            <a:ext cx="6767125" cy="461665"/>
          </a:xfrm>
        </p:spPr>
        <p:txBody>
          <a:bodyPr wrap="square" anchor="b">
            <a:spAutoFit/>
          </a:bodyPr>
          <a:lstStyle>
            <a:lvl1pPr marL="0" indent="0">
              <a:buNone/>
              <a:defRPr b="0">
                <a:solidFill>
                  <a:schemeClr val="bg1"/>
                </a:solidFill>
              </a:defRPr>
            </a:lvl1pPr>
          </a:lstStyle>
          <a:p>
            <a:pPr lvl="0"/>
            <a:r>
              <a:rPr lang="nb-NO" dirty="0"/>
              <a:t>Company</a:t>
            </a:r>
            <a:endParaRPr lang="en-GB" dirty="0"/>
          </a:p>
        </p:txBody>
      </p:sp>
      <p:pic>
        <p:nvPicPr>
          <p:cNvPr id="5" name="Bilde 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" y="0"/>
            <a:ext cx="24380825" cy="2523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80774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add</a:t>
            </a:r>
            <a:r>
              <a:rPr lang="nb-NO" dirty="0"/>
              <a:t> </a:t>
            </a:r>
            <a:r>
              <a:rPr lang="nb-NO" dirty="0" err="1"/>
              <a:t>title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 hasCustomPrompt="1"/>
          </p:nvPr>
        </p:nvSpPr>
        <p:spPr>
          <a:xfrm>
            <a:off x="1260386" y="3091543"/>
            <a:ext cx="21861705" cy="9187986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nb-NO" dirty="0"/>
              <a:t>Click to add text</a:t>
            </a:r>
          </a:p>
          <a:p>
            <a:pPr lvl="1"/>
            <a:r>
              <a:rPr lang="nb-NO" dirty="0"/>
              <a:t>Second level</a:t>
            </a:r>
          </a:p>
          <a:p>
            <a:pPr lvl="2"/>
            <a:r>
              <a:rPr lang="nb-NO" dirty="0"/>
              <a:t>Third level</a:t>
            </a:r>
          </a:p>
          <a:p>
            <a:pPr lvl="3"/>
            <a:r>
              <a:rPr lang="nb-NO" dirty="0"/>
              <a:t>Fourth level</a:t>
            </a:r>
          </a:p>
          <a:p>
            <a:pPr lvl="4"/>
            <a:r>
              <a:rPr lang="nb-NO" dirty="0"/>
              <a:t>Fifth level</a:t>
            </a:r>
          </a:p>
        </p:txBody>
      </p:sp>
      <p:sp>
        <p:nvSpPr>
          <p:cNvPr id="9" name="Plassholder for tekst 8"/>
          <p:cNvSpPr>
            <a:spLocks noGrp="1"/>
          </p:cNvSpPr>
          <p:nvPr>
            <p:ph type="body" sz="quarter" idx="10" hasCustomPrompt="1"/>
          </p:nvPr>
        </p:nvSpPr>
        <p:spPr>
          <a:xfrm>
            <a:off x="1259560" y="2630802"/>
            <a:ext cx="21861704" cy="461665"/>
          </a:xfrm>
        </p:spPr>
        <p:txBody>
          <a:bodyPr>
            <a:spAutoFit/>
          </a:bodyPr>
          <a:lstStyle>
            <a:lvl1pPr marL="0" indent="0">
              <a:buNone/>
              <a:defRPr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add</a:t>
            </a:r>
            <a:r>
              <a:rPr lang="nb-NO" dirty="0"/>
              <a:t> </a:t>
            </a:r>
            <a:r>
              <a:rPr lang="nb-NO" dirty="0" err="1"/>
              <a:t>subtitle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395794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ext 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add</a:t>
            </a:r>
            <a:r>
              <a:rPr lang="nb-NO" dirty="0"/>
              <a:t> </a:t>
            </a:r>
            <a:r>
              <a:rPr lang="nb-NO" dirty="0" err="1"/>
              <a:t>title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 hasCustomPrompt="1"/>
          </p:nvPr>
        </p:nvSpPr>
        <p:spPr>
          <a:xfrm>
            <a:off x="1260386" y="3091543"/>
            <a:ext cx="21861705" cy="9187986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nb-NO" dirty="0"/>
              <a:t>Click to add text</a:t>
            </a:r>
          </a:p>
          <a:p>
            <a:pPr lvl="1"/>
            <a:r>
              <a:rPr lang="nb-NO" dirty="0"/>
              <a:t>Second level</a:t>
            </a:r>
          </a:p>
          <a:p>
            <a:pPr lvl="2"/>
            <a:r>
              <a:rPr lang="nb-NO" dirty="0"/>
              <a:t>Third level</a:t>
            </a:r>
          </a:p>
          <a:p>
            <a:pPr lvl="3"/>
            <a:r>
              <a:rPr lang="nb-NO" dirty="0"/>
              <a:t>Fourth level</a:t>
            </a:r>
          </a:p>
          <a:p>
            <a:pPr lvl="4"/>
            <a:r>
              <a:rPr lang="nb-NO" dirty="0"/>
              <a:t>Fifth level</a:t>
            </a:r>
          </a:p>
        </p:txBody>
      </p:sp>
      <p:sp>
        <p:nvSpPr>
          <p:cNvPr id="9" name="Plassholder for tekst 8"/>
          <p:cNvSpPr>
            <a:spLocks noGrp="1"/>
          </p:cNvSpPr>
          <p:nvPr>
            <p:ph type="body" sz="quarter" idx="10" hasCustomPrompt="1"/>
          </p:nvPr>
        </p:nvSpPr>
        <p:spPr>
          <a:xfrm>
            <a:off x="1259560" y="2630802"/>
            <a:ext cx="21861704" cy="461665"/>
          </a:xfrm>
        </p:spPr>
        <p:txBody>
          <a:bodyPr>
            <a:spAutoFit/>
          </a:bodyPr>
          <a:lstStyle>
            <a:lvl1pPr marL="0" indent="0">
              <a:buNone/>
              <a:defRPr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add</a:t>
            </a:r>
            <a:r>
              <a:rPr lang="nb-NO" dirty="0"/>
              <a:t> </a:t>
            </a:r>
            <a:r>
              <a:rPr lang="nb-NO" dirty="0" err="1"/>
              <a:t>subtitle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74282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text and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ktangel 6"/>
          <p:cNvSpPr/>
          <p:nvPr userDrawn="1"/>
        </p:nvSpPr>
        <p:spPr>
          <a:xfrm>
            <a:off x="14689837" y="-1"/>
            <a:ext cx="9690988" cy="137144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Plassholder for bilde 4"/>
          <p:cNvSpPr>
            <a:spLocks noGrp="1"/>
          </p:cNvSpPr>
          <p:nvPr>
            <p:ph type="pic" sz="quarter" idx="10" hasCustomPrompt="1"/>
          </p:nvPr>
        </p:nvSpPr>
        <p:spPr>
          <a:xfrm>
            <a:off x="14689837" y="-1"/>
            <a:ext cx="9690988" cy="13714413"/>
          </a:xfrm>
        </p:spPr>
        <p:txBody>
          <a:bodyPr/>
          <a:lstStyle>
            <a:lvl1pPr>
              <a:defRPr/>
            </a:lvl1pPr>
          </a:lstStyle>
          <a:p>
            <a:r>
              <a:rPr lang="en-GB" dirty="0"/>
              <a:t>Click the icon to add picture</a:t>
            </a:r>
          </a:p>
        </p:txBody>
      </p:sp>
      <p:sp>
        <p:nvSpPr>
          <p:cNvPr id="2" name="Tittel 1"/>
          <p:cNvSpPr>
            <a:spLocks noGrp="1"/>
          </p:cNvSpPr>
          <p:nvPr>
            <p:ph type="title" hasCustomPrompt="1"/>
          </p:nvPr>
        </p:nvSpPr>
        <p:spPr>
          <a:xfrm>
            <a:off x="1260387" y="1097394"/>
            <a:ext cx="12277305" cy="1077218"/>
          </a:xfrm>
        </p:spPr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</a:lstStyle>
          <a:p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add</a:t>
            </a:r>
            <a:r>
              <a:rPr lang="nb-NO" dirty="0"/>
              <a:t> </a:t>
            </a:r>
            <a:r>
              <a:rPr lang="nb-NO" dirty="0" err="1"/>
              <a:t>title</a:t>
            </a:r>
            <a:endParaRPr lang="nb-NO" dirty="0"/>
          </a:p>
        </p:txBody>
      </p:sp>
      <p:sp>
        <p:nvSpPr>
          <p:cNvPr id="8" name="Plassholder for innhold 2"/>
          <p:cNvSpPr>
            <a:spLocks noGrp="1"/>
          </p:cNvSpPr>
          <p:nvPr>
            <p:ph idx="1" hasCustomPrompt="1"/>
          </p:nvPr>
        </p:nvSpPr>
        <p:spPr>
          <a:xfrm>
            <a:off x="1260387" y="3091543"/>
            <a:ext cx="12277306" cy="9187986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nb-NO" dirty="0"/>
              <a:t>Click to add text</a:t>
            </a:r>
          </a:p>
          <a:p>
            <a:pPr lvl="1"/>
            <a:r>
              <a:rPr lang="nb-NO" dirty="0"/>
              <a:t>Second level</a:t>
            </a:r>
          </a:p>
          <a:p>
            <a:pPr lvl="2"/>
            <a:r>
              <a:rPr lang="nb-NO" dirty="0"/>
              <a:t>Third level</a:t>
            </a:r>
          </a:p>
          <a:p>
            <a:pPr lvl="3"/>
            <a:r>
              <a:rPr lang="nb-NO" dirty="0"/>
              <a:t>Fourth level</a:t>
            </a:r>
          </a:p>
          <a:p>
            <a:pPr lvl="4"/>
            <a:r>
              <a:rPr lang="nb-NO" dirty="0"/>
              <a:t>Fifth level</a:t>
            </a:r>
          </a:p>
        </p:txBody>
      </p:sp>
      <p:sp>
        <p:nvSpPr>
          <p:cNvPr id="9" name="Plassholder for tekst 8"/>
          <p:cNvSpPr>
            <a:spLocks noGrp="1"/>
          </p:cNvSpPr>
          <p:nvPr>
            <p:ph type="body" sz="quarter" idx="11" hasCustomPrompt="1"/>
          </p:nvPr>
        </p:nvSpPr>
        <p:spPr>
          <a:xfrm>
            <a:off x="1259560" y="2630802"/>
            <a:ext cx="12277305" cy="461665"/>
          </a:xfrm>
        </p:spPr>
        <p:txBody>
          <a:bodyPr wrap="square">
            <a:spAutoFit/>
          </a:bodyPr>
          <a:lstStyle>
            <a:lvl1pPr marL="0" indent="0">
              <a:buNone/>
              <a:defRPr b="1">
                <a:solidFill>
                  <a:srgbClr val="002060"/>
                </a:solidFill>
              </a:defRPr>
            </a:lvl1pPr>
          </a:lstStyle>
          <a:p>
            <a:pPr lvl="0"/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add</a:t>
            </a:r>
            <a:r>
              <a:rPr lang="nb-NO" dirty="0"/>
              <a:t> </a:t>
            </a:r>
            <a:r>
              <a:rPr lang="nb-NO" dirty="0" err="1"/>
              <a:t>subtitle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87005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text and photo 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ktangel 6"/>
          <p:cNvSpPr/>
          <p:nvPr userDrawn="1"/>
        </p:nvSpPr>
        <p:spPr>
          <a:xfrm>
            <a:off x="14689837" y="-1"/>
            <a:ext cx="9690988" cy="137144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Plassholder for bilde 4"/>
          <p:cNvSpPr>
            <a:spLocks noGrp="1"/>
          </p:cNvSpPr>
          <p:nvPr>
            <p:ph type="pic" sz="quarter" idx="10" hasCustomPrompt="1"/>
          </p:nvPr>
        </p:nvSpPr>
        <p:spPr>
          <a:xfrm>
            <a:off x="14689837" y="-1"/>
            <a:ext cx="9690988" cy="13714413"/>
          </a:xfrm>
        </p:spPr>
        <p:txBody>
          <a:bodyPr/>
          <a:lstStyle>
            <a:lvl1pPr>
              <a:defRPr/>
            </a:lvl1pPr>
          </a:lstStyle>
          <a:p>
            <a:r>
              <a:rPr lang="en-GB" dirty="0"/>
              <a:t>Click the icon to add picture</a:t>
            </a:r>
          </a:p>
        </p:txBody>
      </p:sp>
      <p:sp>
        <p:nvSpPr>
          <p:cNvPr id="2" name="Tittel 1"/>
          <p:cNvSpPr>
            <a:spLocks noGrp="1"/>
          </p:cNvSpPr>
          <p:nvPr>
            <p:ph type="title" hasCustomPrompt="1"/>
          </p:nvPr>
        </p:nvSpPr>
        <p:spPr>
          <a:xfrm>
            <a:off x="1260387" y="1097394"/>
            <a:ext cx="12277305" cy="1077218"/>
          </a:xfr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add</a:t>
            </a:r>
            <a:r>
              <a:rPr lang="nb-NO" dirty="0"/>
              <a:t> </a:t>
            </a:r>
            <a:r>
              <a:rPr lang="nb-NO" dirty="0" err="1"/>
              <a:t>title</a:t>
            </a:r>
            <a:endParaRPr lang="nb-NO" dirty="0"/>
          </a:p>
        </p:txBody>
      </p:sp>
      <p:sp>
        <p:nvSpPr>
          <p:cNvPr id="8" name="Plassholder for innhold 2"/>
          <p:cNvSpPr>
            <a:spLocks noGrp="1"/>
          </p:cNvSpPr>
          <p:nvPr>
            <p:ph idx="1" hasCustomPrompt="1"/>
          </p:nvPr>
        </p:nvSpPr>
        <p:spPr>
          <a:xfrm>
            <a:off x="1260387" y="3091543"/>
            <a:ext cx="12277306" cy="9187986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nb-NO" dirty="0"/>
              <a:t>Click to add text</a:t>
            </a:r>
          </a:p>
          <a:p>
            <a:pPr lvl="1"/>
            <a:r>
              <a:rPr lang="nb-NO" dirty="0"/>
              <a:t>Second level</a:t>
            </a:r>
          </a:p>
          <a:p>
            <a:pPr lvl="2"/>
            <a:r>
              <a:rPr lang="nb-NO" dirty="0"/>
              <a:t>Third level</a:t>
            </a:r>
          </a:p>
          <a:p>
            <a:pPr lvl="3"/>
            <a:r>
              <a:rPr lang="nb-NO" dirty="0"/>
              <a:t>Fourth level</a:t>
            </a:r>
          </a:p>
          <a:p>
            <a:pPr lvl="4"/>
            <a:r>
              <a:rPr lang="nb-NO" dirty="0"/>
              <a:t>Fifth level</a:t>
            </a:r>
          </a:p>
        </p:txBody>
      </p:sp>
      <p:sp>
        <p:nvSpPr>
          <p:cNvPr id="9" name="Plassholder for tekst 8"/>
          <p:cNvSpPr>
            <a:spLocks noGrp="1"/>
          </p:cNvSpPr>
          <p:nvPr>
            <p:ph type="body" sz="quarter" idx="11" hasCustomPrompt="1"/>
          </p:nvPr>
        </p:nvSpPr>
        <p:spPr>
          <a:xfrm>
            <a:off x="1259560" y="2630802"/>
            <a:ext cx="12277305" cy="461665"/>
          </a:xfrm>
        </p:spPr>
        <p:txBody>
          <a:bodyPr wrap="square">
            <a:spAutoFit/>
          </a:bodyPr>
          <a:lstStyle>
            <a:lvl1pPr marL="0" indent="0">
              <a:buNone/>
              <a:defRPr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add</a:t>
            </a:r>
            <a:r>
              <a:rPr lang="nb-NO" dirty="0"/>
              <a:t> </a:t>
            </a:r>
            <a:r>
              <a:rPr lang="nb-NO" dirty="0" err="1"/>
              <a:t>subtitle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327412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ktangel 6"/>
          <p:cNvSpPr/>
          <p:nvPr userDrawn="1"/>
        </p:nvSpPr>
        <p:spPr>
          <a:xfrm>
            <a:off x="5742718" y="-1"/>
            <a:ext cx="18638107" cy="137144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Plassholder for bilde 4"/>
          <p:cNvSpPr>
            <a:spLocks noGrp="1"/>
          </p:cNvSpPr>
          <p:nvPr>
            <p:ph type="pic" sz="quarter" idx="10" hasCustomPrompt="1"/>
          </p:nvPr>
        </p:nvSpPr>
        <p:spPr>
          <a:xfrm>
            <a:off x="5742717" y="-1"/>
            <a:ext cx="18638107" cy="13714413"/>
          </a:xfrm>
        </p:spPr>
        <p:txBody>
          <a:bodyPr/>
          <a:lstStyle>
            <a:lvl1pPr>
              <a:defRPr/>
            </a:lvl1pPr>
          </a:lstStyle>
          <a:p>
            <a:r>
              <a:rPr lang="en-GB" dirty="0"/>
              <a:t>Click the icon to add picture</a:t>
            </a:r>
          </a:p>
        </p:txBody>
      </p:sp>
      <p:sp>
        <p:nvSpPr>
          <p:cNvPr id="10" name="Plassholder for innhold 2"/>
          <p:cNvSpPr>
            <a:spLocks noGrp="1"/>
          </p:cNvSpPr>
          <p:nvPr>
            <p:ph idx="11" hasCustomPrompt="1"/>
          </p:nvPr>
        </p:nvSpPr>
        <p:spPr>
          <a:xfrm>
            <a:off x="1260386" y="1629141"/>
            <a:ext cx="4010673" cy="106503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nb-NO" dirty="0"/>
              <a:t>Click to add text</a:t>
            </a:r>
          </a:p>
          <a:p>
            <a:pPr lvl="1"/>
            <a:r>
              <a:rPr lang="nb-NO" dirty="0"/>
              <a:t>Second level</a:t>
            </a:r>
          </a:p>
          <a:p>
            <a:pPr lvl="2"/>
            <a:r>
              <a:rPr lang="nb-NO" dirty="0"/>
              <a:t>Third level</a:t>
            </a:r>
          </a:p>
          <a:p>
            <a:pPr lvl="3"/>
            <a:r>
              <a:rPr lang="nb-NO" dirty="0"/>
              <a:t>Fourth level</a:t>
            </a:r>
          </a:p>
          <a:p>
            <a:pPr lvl="4"/>
            <a:r>
              <a:rPr lang="nb-NO" dirty="0"/>
              <a:t>Fifth level</a:t>
            </a:r>
          </a:p>
        </p:txBody>
      </p:sp>
      <p:sp>
        <p:nvSpPr>
          <p:cNvPr id="11" name="Plassholder for tekst 8"/>
          <p:cNvSpPr>
            <a:spLocks noGrp="1"/>
          </p:cNvSpPr>
          <p:nvPr>
            <p:ph type="body" sz="quarter" idx="12" hasCustomPrompt="1"/>
          </p:nvPr>
        </p:nvSpPr>
        <p:spPr>
          <a:xfrm>
            <a:off x="1259560" y="1168400"/>
            <a:ext cx="4010673" cy="461665"/>
          </a:xfrm>
        </p:spPr>
        <p:txBody>
          <a:bodyPr wrap="square">
            <a:spAutoFit/>
          </a:bodyPr>
          <a:lstStyle>
            <a:lvl1pPr marL="0" indent="0">
              <a:buNone/>
              <a:defRPr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add</a:t>
            </a:r>
            <a:r>
              <a:rPr lang="nb-NO" dirty="0"/>
              <a:t> </a:t>
            </a:r>
            <a:r>
              <a:rPr lang="nb-NO" dirty="0" err="1"/>
              <a:t>subtitle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277368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photo 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ktangel 6"/>
          <p:cNvSpPr/>
          <p:nvPr userDrawn="1"/>
        </p:nvSpPr>
        <p:spPr>
          <a:xfrm>
            <a:off x="5742718" y="-1"/>
            <a:ext cx="18638107" cy="137144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Plassholder for bilde 4"/>
          <p:cNvSpPr>
            <a:spLocks noGrp="1"/>
          </p:cNvSpPr>
          <p:nvPr>
            <p:ph type="pic" sz="quarter" idx="10" hasCustomPrompt="1"/>
          </p:nvPr>
        </p:nvSpPr>
        <p:spPr>
          <a:xfrm>
            <a:off x="5742717" y="-1"/>
            <a:ext cx="18638107" cy="13714413"/>
          </a:xfrm>
        </p:spPr>
        <p:txBody>
          <a:bodyPr/>
          <a:lstStyle>
            <a:lvl1pPr>
              <a:defRPr/>
            </a:lvl1pPr>
          </a:lstStyle>
          <a:p>
            <a:r>
              <a:rPr lang="en-GB" dirty="0"/>
              <a:t>Click the icon to add picture</a:t>
            </a:r>
          </a:p>
        </p:txBody>
      </p:sp>
      <p:sp>
        <p:nvSpPr>
          <p:cNvPr id="10" name="Plassholder for innhold 2"/>
          <p:cNvSpPr>
            <a:spLocks noGrp="1"/>
          </p:cNvSpPr>
          <p:nvPr>
            <p:ph idx="11" hasCustomPrompt="1"/>
          </p:nvPr>
        </p:nvSpPr>
        <p:spPr>
          <a:xfrm>
            <a:off x="1260386" y="1629141"/>
            <a:ext cx="4010673" cy="10650388"/>
          </a:xfrm>
        </p:spPr>
        <p:txBody>
          <a:bodyPr/>
          <a:lstStyle/>
          <a:p>
            <a:pPr lvl="0"/>
            <a:r>
              <a:rPr lang="nb-NO" dirty="0"/>
              <a:t>Click to add text</a:t>
            </a:r>
          </a:p>
          <a:p>
            <a:pPr lvl="1"/>
            <a:r>
              <a:rPr lang="nb-NO" dirty="0"/>
              <a:t>Second level</a:t>
            </a:r>
          </a:p>
          <a:p>
            <a:pPr lvl="2"/>
            <a:r>
              <a:rPr lang="nb-NO" dirty="0"/>
              <a:t>Third level</a:t>
            </a:r>
          </a:p>
          <a:p>
            <a:pPr lvl="3"/>
            <a:r>
              <a:rPr lang="nb-NO" dirty="0"/>
              <a:t>Fourth level</a:t>
            </a:r>
          </a:p>
          <a:p>
            <a:pPr lvl="4"/>
            <a:r>
              <a:rPr lang="nb-NO" dirty="0"/>
              <a:t>Fifth level</a:t>
            </a:r>
          </a:p>
        </p:txBody>
      </p:sp>
      <p:sp>
        <p:nvSpPr>
          <p:cNvPr id="11" name="Plassholder for tekst 8"/>
          <p:cNvSpPr>
            <a:spLocks noGrp="1"/>
          </p:cNvSpPr>
          <p:nvPr>
            <p:ph type="body" sz="quarter" idx="12" hasCustomPrompt="1"/>
          </p:nvPr>
        </p:nvSpPr>
        <p:spPr>
          <a:xfrm>
            <a:off x="1259560" y="1168400"/>
            <a:ext cx="4010673" cy="461665"/>
          </a:xfrm>
        </p:spPr>
        <p:txBody>
          <a:bodyPr wrap="square">
            <a:spAutoFit/>
          </a:bodyPr>
          <a:lstStyle>
            <a:lvl1pPr marL="0" indent="0">
              <a:buNone/>
              <a:defRPr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add</a:t>
            </a:r>
            <a:r>
              <a:rPr lang="nb-NO" dirty="0"/>
              <a:t> </a:t>
            </a:r>
            <a:r>
              <a:rPr lang="nb-NO" dirty="0" err="1"/>
              <a:t>subtitle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443342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Large photo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Rectangle 5"/>
          <p:cNvSpPr>
            <a:spLocks noChangeArrowheads="1"/>
          </p:cNvSpPr>
          <p:nvPr userDrawn="1"/>
        </p:nvSpPr>
        <p:spPr bwMode="auto">
          <a:xfrm>
            <a:off x="1906588" y="12903932"/>
            <a:ext cx="155575" cy="161925"/>
          </a:xfrm>
          <a:prstGeom prst="rect">
            <a:avLst/>
          </a:pr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2" name="Freeform 6"/>
          <p:cNvSpPr>
            <a:spLocks/>
          </p:cNvSpPr>
          <p:nvPr userDrawn="1"/>
        </p:nvSpPr>
        <p:spPr bwMode="auto">
          <a:xfrm>
            <a:off x="1433513" y="12903932"/>
            <a:ext cx="158750" cy="161925"/>
          </a:xfrm>
          <a:custGeom>
            <a:avLst/>
            <a:gdLst>
              <a:gd name="T0" fmla="*/ 100 w 100"/>
              <a:gd name="T1" fmla="*/ 102 h 102"/>
              <a:gd name="T2" fmla="*/ 0 w 100"/>
              <a:gd name="T3" fmla="*/ 102 h 102"/>
              <a:gd name="T4" fmla="*/ 0 w 100"/>
              <a:gd name="T5" fmla="*/ 0 h 102"/>
              <a:gd name="T6" fmla="*/ 100 w 100"/>
              <a:gd name="T7" fmla="*/ 102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00" h="102">
                <a:moveTo>
                  <a:pt x="100" y="102"/>
                </a:moveTo>
                <a:lnTo>
                  <a:pt x="0" y="102"/>
                </a:lnTo>
                <a:lnTo>
                  <a:pt x="0" y="0"/>
                </a:lnTo>
                <a:lnTo>
                  <a:pt x="100" y="102"/>
                </a:lnTo>
                <a:close/>
              </a:path>
            </a:pathLst>
          </a:cu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3" name="Rectangle 7"/>
          <p:cNvSpPr>
            <a:spLocks noChangeArrowheads="1"/>
          </p:cNvSpPr>
          <p:nvPr userDrawn="1"/>
        </p:nvSpPr>
        <p:spPr bwMode="auto">
          <a:xfrm>
            <a:off x="1277938" y="12903932"/>
            <a:ext cx="155575" cy="319088"/>
          </a:xfrm>
          <a:prstGeom prst="rect">
            <a:avLst/>
          </a:pr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4" name="Freeform 8"/>
          <p:cNvSpPr>
            <a:spLocks/>
          </p:cNvSpPr>
          <p:nvPr userDrawn="1"/>
        </p:nvSpPr>
        <p:spPr bwMode="auto">
          <a:xfrm>
            <a:off x="1592263" y="12746770"/>
            <a:ext cx="155575" cy="476250"/>
          </a:xfrm>
          <a:custGeom>
            <a:avLst/>
            <a:gdLst>
              <a:gd name="T0" fmla="*/ 0 w 98"/>
              <a:gd name="T1" fmla="*/ 0 h 300"/>
              <a:gd name="T2" fmla="*/ 0 w 98"/>
              <a:gd name="T3" fmla="*/ 201 h 300"/>
              <a:gd name="T4" fmla="*/ 98 w 98"/>
              <a:gd name="T5" fmla="*/ 300 h 300"/>
              <a:gd name="T6" fmla="*/ 98 w 98"/>
              <a:gd name="T7" fmla="*/ 0 h 300"/>
              <a:gd name="T8" fmla="*/ 0 w 98"/>
              <a:gd name="T9" fmla="*/ 0 h 3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8" h="300">
                <a:moveTo>
                  <a:pt x="0" y="0"/>
                </a:moveTo>
                <a:lnTo>
                  <a:pt x="0" y="201"/>
                </a:lnTo>
                <a:lnTo>
                  <a:pt x="98" y="300"/>
                </a:lnTo>
                <a:lnTo>
                  <a:pt x="98" y="0"/>
                </a:lnTo>
                <a:lnTo>
                  <a:pt x="0" y="0"/>
                </a:lnTo>
                <a:close/>
              </a:path>
            </a:pathLst>
          </a:cu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5" name="Freeform 9"/>
          <p:cNvSpPr>
            <a:spLocks/>
          </p:cNvSpPr>
          <p:nvPr userDrawn="1"/>
        </p:nvSpPr>
        <p:spPr bwMode="auto">
          <a:xfrm>
            <a:off x="2609850" y="12903932"/>
            <a:ext cx="155575" cy="161925"/>
          </a:xfrm>
          <a:custGeom>
            <a:avLst/>
            <a:gdLst>
              <a:gd name="T0" fmla="*/ 98 w 98"/>
              <a:gd name="T1" fmla="*/ 102 h 102"/>
              <a:gd name="T2" fmla="*/ 0 w 98"/>
              <a:gd name="T3" fmla="*/ 102 h 102"/>
              <a:gd name="T4" fmla="*/ 0 w 98"/>
              <a:gd name="T5" fmla="*/ 0 h 102"/>
              <a:gd name="T6" fmla="*/ 98 w 98"/>
              <a:gd name="T7" fmla="*/ 102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8" h="102">
                <a:moveTo>
                  <a:pt x="98" y="102"/>
                </a:moveTo>
                <a:lnTo>
                  <a:pt x="0" y="102"/>
                </a:lnTo>
                <a:lnTo>
                  <a:pt x="0" y="0"/>
                </a:lnTo>
                <a:lnTo>
                  <a:pt x="98" y="102"/>
                </a:lnTo>
                <a:close/>
              </a:path>
            </a:pathLst>
          </a:cu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Rectangle 10"/>
          <p:cNvSpPr>
            <a:spLocks noChangeArrowheads="1"/>
          </p:cNvSpPr>
          <p:nvPr userDrawn="1"/>
        </p:nvSpPr>
        <p:spPr bwMode="auto">
          <a:xfrm>
            <a:off x="2455863" y="12903932"/>
            <a:ext cx="153988" cy="319088"/>
          </a:xfrm>
          <a:prstGeom prst="rect">
            <a:avLst/>
          </a:pr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7" name="Freeform 11"/>
          <p:cNvSpPr>
            <a:spLocks/>
          </p:cNvSpPr>
          <p:nvPr userDrawn="1"/>
        </p:nvSpPr>
        <p:spPr bwMode="auto">
          <a:xfrm>
            <a:off x="2765425" y="12746770"/>
            <a:ext cx="158750" cy="476250"/>
          </a:xfrm>
          <a:custGeom>
            <a:avLst/>
            <a:gdLst>
              <a:gd name="T0" fmla="*/ 0 w 100"/>
              <a:gd name="T1" fmla="*/ 0 h 300"/>
              <a:gd name="T2" fmla="*/ 0 w 100"/>
              <a:gd name="T3" fmla="*/ 201 h 300"/>
              <a:gd name="T4" fmla="*/ 100 w 100"/>
              <a:gd name="T5" fmla="*/ 300 h 300"/>
              <a:gd name="T6" fmla="*/ 100 w 100"/>
              <a:gd name="T7" fmla="*/ 0 h 300"/>
              <a:gd name="T8" fmla="*/ 0 w 100"/>
              <a:gd name="T9" fmla="*/ 0 h 3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0" h="300">
                <a:moveTo>
                  <a:pt x="0" y="0"/>
                </a:moveTo>
                <a:lnTo>
                  <a:pt x="0" y="201"/>
                </a:lnTo>
                <a:lnTo>
                  <a:pt x="100" y="300"/>
                </a:lnTo>
                <a:lnTo>
                  <a:pt x="100" y="0"/>
                </a:lnTo>
                <a:lnTo>
                  <a:pt x="0" y="0"/>
                </a:lnTo>
                <a:close/>
              </a:path>
            </a:pathLst>
          </a:cu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8" name="Rectangle 12"/>
          <p:cNvSpPr>
            <a:spLocks noChangeArrowheads="1"/>
          </p:cNvSpPr>
          <p:nvPr userDrawn="1"/>
        </p:nvSpPr>
        <p:spPr bwMode="auto">
          <a:xfrm>
            <a:off x="1747838" y="12589607"/>
            <a:ext cx="158750" cy="476250"/>
          </a:xfrm>
          <a:prstGeom prst="rect">
            <a:avLst/>
          </a:pr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9" name="Line 13"/>
          <p:cNvSpPr>
            <a:spLocks noChangeShapeType="1"/>
          </p:cNvSpPr>
          <p:nvPr userDrawn="1"/>
        </p:nvSpPr>
        <p:spPr bwMode="auto">
          <a:xfrm>
            <a:off x="2062163" y="13065857"/>
            <a:ext cx="393700" cy="0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0" name="Line 14"/>
          <p:cNvSpPr>
            <a:spLocks noChangeShapeType="1"/>
          </p:cNvSpPr>
          <p:nvPr userDrawn="1"/>
        </p:nvSpPr>
        <p:spPr bwMode="auto">
          <a:xfrm>
            <a:off x="2924175" y="13065857"/>
            <a:ext cx="21443950" cy="0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51" name="Line 15"/>
          <p:cNvSpPr>
            <a:spLocks noChangeShapeType="1"/>
          </p:cNvSpPr>
          <p:nvPr userDrawn="1"/>
        </p:nvSpPr>
        <p:spPr bwMode="auto">
          <a:xfrm>
            <a:off x="6350" y="13065857"/>
            <a:ext cx="1271588" cy="0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11334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diagr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diagram 1"/>
          <p:cNvSpPr>
            <a:spLocks noGrp="1"/>
          </p:cNvSpPr>
          <p:nvPr>
            <p:ph type="chart" sz="quarter" idx="11" hasCustomPrompt="1"/>
          </p:nvPr>
        </p:nvSpPr>
        <p:spPr>
          <a:xfrm>
            <a:off x="5742718" y="1168400"/>
            <a:ext cx="17375190" cy="11111129"/>
          </a:xfrm>
          <a:prstGeom prst="rect">
            <a:avLst/>
          </a:prstGeom>
        </p:spPr>
        <p:txBody>
          <a:bodyPr lIns="0" tIns="0" rIns="0" bIns="0"/>
          <a:lstStyle>
            <a:lvl1pPr>
              <a:defRPr/>
            </a:lvl1pPr>
          </a:lstStyle>
          <a:p>
            <a:r>
              <a:rPr lang="en-GB" dirty="0"/>
              <a:t>Click the icon to add a chart</a:t>
            </a:r>
          </a:p>
        </p:txBody>
      </p:sp>
      <p:sp>
        <p:nvSpPr>
          <p:cNvPr id="6" name="Plassholder for innhold 2"/>
          <p:cNvSpPr>
            <a:spLocks noGrp="1"/>
          </p:cNvSpPr>
          <p:nvPr>
            <p:ph idx="12" hasCustomPrompt="1"/>
          </p:nvPr>
        </p:nvSpPr>
        <p:spPr>
          <a:xfrm>
            <a:off x="1260386" y="1629141"/>
            <a:ext cx="4010673" cy="106503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nb-NO" dirty="0"/>
              <a:t>Click to add text</a:t>
            </a:r>
          </a:p>
          <a:p>
            <a:pPr lvl="1"/>
            <a:r>
              <a:rPr lang="nb-NO" dirty="0"/>
              <a:t>Second level</a:t>
            </a:r>
          </a:p>
          <a:p>
            <a:pPr lvl="2"/>
            <a:r>
              <a:rPr lang="nb-NO" dirty="0"/>
              <a:t>Third level</a:t>
            </a:r>
          </a:p>
          <a:p>
            <a:pPr lvl="3"/>
            <a:r>
              <a:rPr lang="nb-NO" dirty="0"/>
              <a:t>Fourth level</a:t>
            </a:r>
          </a:p>
          <a:p>
            <a:pPr lvl="4"/>
            <a:r>
              <a:rPr lang="nb-NO" dirty="0"/>
              <a:t>Fifth level</a:t>
            </a:r>
          </a:p>
        </p:txBody>
      </p:sp>
      <p:sp>
        <p:nvSpPr>
          <p:cNvPr id="8" name="Plassholder for tekst 8"/>
          <p:cNvSpPr>
            <a:spLocks noGrp="1"/>
          </p:cNvSpPr>
          <p:nvPr>
            <p:ph type="body" sz="quarter" idx="13" hasCustomPrompt="1"/>
          </p:nvPr>
        </p:nvSpPr>
        <p:spPr>
          <a:xfrm>
            <a:off x="1259560" y="1168400"/>
            <a:ext cx="4010673" cy="461665"/>
          </a:xfrm>
        </p:spPr>
        <p:txBody>
          <a:bodyPr wrap="square">
            <a:spAutoFit/>
          </a:bodyPr>
          <a:lstStyle>
            <a:lvl1pPr marL="0" indent="0">
              <a:buNone/>
              <a:defRPr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add</a:t>
            </a:r>
            <a:r>
              <a:rPr lang="nb-NO" dirty="0"/>
              <a:t> </a:t>
            </a:r>
            <a:r>
              <a:rPr lang="nb-NO" dirty="0" err="1"/>
              <a:t>subtitle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086804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diagram 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diagram 1"/>
          <p:cNvSpPr>
            <a:spLocks noGrp="1"/>
          </p:cNvSpPr>
          <p:nvPr>
            <p:ph type="chart" sz="quarter" idx="11" hasCustomPrompt="1"/>
          </p:nvPr>
        </p:nvSpPr>
        <p:spPr>
          <a:xfrm>
            <a:off x="5742718" y="1168400"/>
            <a:ext cx="17375190" cy="11111129"/>
          </a:xfrm>
          <a:prstGeom prst="rect">
            <a:avLst/>
          </a:prstGeom>
        </p:spPr>
        <p:txBody>
          <a:bodyPr lIns="0" tIns="0" rIns="0" bIns="0"/>
          <a:lstStyle>
            <a:lvl1pPr>
              <a:defRPr/>
            </a:lvl1pPr>
          </a:lstStyle>
          <a:p>
            <a:r>
              <a:rPr lang="en-GB" dirty="0"/>
              <a:t>Click the icon to add a chart</a:t>
            </a:r>
          </a:p>
        </p:txBody>
      </p:sp>
      <p:sp>
        <p:nvSpPr>
          <p:cNvPr id="6" name="Plassholder for innhold 2"/>
          <p:cNvSpPr>
            <a:spLocks noGrp="1"/>
          </p:cNvSpPr>
          <p:nvPr>
            <p:ph idx="12" hasCustomPrompt="1"/>
          </p:nvPr>
        </p:nvSpPr>
        <p:spPr>
          <a:xfrm>
            <a:off x="1260386" y="1629141"/>
            <a:ext cx="4010673" cy="106503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nb-NO" dirty="0"/>
              <a:t>Click to add text</a:t>
            </a:r>
          </a:p>
          <a:p>
            <a:pPr lvl="1"/>
            <a:r>
              <a:rPr lang="nb-NO" dirty="0"/>
              <a:t>Second level</a:t>
            </a:r>
          </a:p>
          <a:p>
            <a:pPr lvl="2"/>
            <a:r>
              <a:rPr lang="nb-NO" dirty="0"/>
              <a:t>Third level</a:t>
            </a:r>
          </a:p>
          <a:p>
            <a:pPr lvl="3"/>
            <a:r>
              <a:rPr lang="nb-NO" dirty="0"/>
              <a:t>Fourth level</a:t>
            </a:r>
          </a:p>
          <a:p>
            <a:pPr lvl="4"/>
            <a:r>
              <a:rPr lang="nb-NO" dirty="0"/>
              <a:t>Fifth level</a:t>
            </a:r>
          </a:p>
        </p:txBody>
      </p:sp>
      <p:sp>
        <p:nvSpPr>
          <p:cNvPr id="8" name="Plassholder for tekst 8"/>
          <p:cNvSpPr>
            <a:spLocks noGrp="1"/>
          </p:cNvSpPr>
          <p:nvPr>
            <p:ph type="body" sz="quarter" idx="13" hasCustomPrompt="1"/>
          </p:nvPr>
        </p:nvSpPr>
        <p:spPr>
          <a:xfrm>
            <a:off x="1259560" y="1168400"/>
            <a:ext cx="4010673" cy="461665"/>
          </a:xfrm>
        </p:spPr>
        <p:txBody>
          <a:bodyPr wrap="square">
            <a:spAutoFit/>
          </a:bodyPr>
          <a:lstStyle>
            <a:lvl1pPr marL="0" indent="0">
              <a:buNone/>
              <a:defRPr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add</a:t>
            </a:r>
            <a:r>
              <a:rPr lang="nb-NO" dirty="0"/>
              <a:t> </a:t>
            </a:r>
            <a:r>
              <a:rPr lang="nb-NO" dirty="0" err="1"/>
              <a:t>subtitle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26268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abell 1"/>
          <p:cNvSpPr>
            <a:spLocks noGrp="1"/>
          </p:cNvSpPr>
          <p:nvPr>
            <p:ph type="tbl" sz="quarter" idx="12" hasCustomPrompt="1"/>
          </p:nvPr>
        </p:nvSpPr>
        <p:spPr>
          <a:xfrm>
            <a:off x="5742718" y="1168400"/>
            <a:ext cx="17375191" cy="11111129"/>
          </a:xfrm>
          <a:prstGeom prst="rect">
            <a:avLst/>
          </a:prstGeom>
        </p:spPr>
        <p:txBody>
          <a:bodyPr lIns="0" tIns="0" rIns="0" bIns="0"/>
          <a:lstStyle>
            <a:lvl1pPr>
              <a:defRPr/>
            </a:lvl1pPr>
          </a:lstStyle>
          <a:p>
            <a:r>
              <a:rPr lang="en-GB" dirty="0"/>
              <a:t>Click on the icon to add a table</a:t>
            </a:r>
          </a:p>
        </p:txBody>
      </p:sp>
      <p:sp>
        <p:nvSpPr>
          <p:cNvPr id="8" name="Plassholder for innhold 2"/>
          <p:cNvSpPr>
            <a:spLocks noGrp="1"/>
          </p:cNvSpPr>
          <p:nvPr>
            <p:ph idx="11" hasCustomPrompt="1"/>
          </p:nvPr>
        </p:nvSpPr>
        <p:spPr>
          <a:xfrm>
            <a:off x="1260386" y="1629141"/>
            <a:ext cx="4010673" cy="106503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nb-NO" dirty="0"/>
              <a:t>Click to add text</a:t>
            </a:r>
          </a:p>
          <a:p>
            <a:pPr lvl="1"/>
            <a:r>
              <a:rPr lang="nb-NO" dirty="0"/>
              <a:t>Second level</a:t>
            </a:r>
          </a:p>
          <a:p>
            <a:pPr lvl="2"/>
            <a:r>
              <a:rPr lang="nb-NO" dirty="0"/>
              <a:t>Third level</a:t>
            </a:r>
          </a:p>
          <a:p>
            <a:pPr lvl="3"/>
            <a:r>
              <a:rPr lang="nb-NO" dirty="0"/>
              <a:t>Fourth level</a:t>
            </a:r>
          </a:p>
          <a:p>
            <a:pPr lvl="4"/>
            <a:r>
              <a:rPr lang="nb-NO" dirty="0"/>
              <a:t>Fifth level</a:t>
            </a:r>
          </a:p>
        </p:txBody>
      </p:sp>
      <p:sp>
        <p:nvSpPr>
          <p:cNvPr id="9" name="Plassholder for tekst 8"/>
          <p:cNvSpPr>
            <a:spLocks noGrp="1"/>
          </p:cNvSpPr>
          <p:nvPr>
            <p:ph type="body" sz="quarter" idx="13" hasCustomPrompt="1"/>
          </p:nvPr>
        </p:nvSpPr>
        <p:spPr>
          <a:xfrm>
            <a:off x="1259560" y="1168400"/>
            <a:ext cx="4010673" cy="461665"/>
          </a:xfrm>
        </p:spPr>
        <p:txBody>
          <a:bodyPr wrap="square">
            <a:spAutoFit/>
          </a:bodyPr>
          <a:lstStyle>
            <a:lvl1pPr marL="0" indent="0">
              <a:buNone/>
              <a:defRPr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add</a:t>
            </a:r>
            <a:r>
              <a:rPr lang="nb-NO" dirty="0"/>
              <a:t> </a:t>
            </a:r>
            <a:r>
              <a:rPr lang="nb-NO" dirty="0" err="1"/>
              <a:t>subtitle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365848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table 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abell 1"/>
          <p:cNvSpPr>
            <a:spLocks noGrp="1"/>
          </p:cNvSpPr>
          <p:nvPr>
            <p:ph type="tbl" sz="quarter" idx="12" hasCustomPrompt="1"/>
          </p:nvPr>
        </p:nvSpPr>
        <p:spPr>
          <a:xfrm>
            <a:off x="5742718" y="1168400"/>
            <a:ext cx="17375191" cy="11111129"/>
          </a:xfrm>
          <a:prstGeom prst="rect">
            <a:avLst/>
          </a:prstGeom>
        </p:spPr>
        <p:txBody>
          <a:bodyPr lIns="0" tIns="0" rIns="0" bIns="0"/>
          <a:lstStyle>
            <a:lvl1pPr>
              <a:defRPr/>
            </a:lvl1pPr>
          </a:lstStyle>
          <a:p>
            <a:r>
              <a:rPr lang="en-GB" dirty="0"/>
              <a:t>Click on the icon to add a table</a:t>
            </a:r>
          </a:p>
        </p:txBody>
      </p:sp>
      <p:sp>
        <p:nvSpPr>
          <p:cNvPr id="8" name="Plassholder for innhold 2"/>
          <p:cNvSpPr>
            <a:spLocks noGrp="1"/>
          </p:cNvSpPr>
          <p:nvPr>
            <p:ph idx="11" hasCustomPrompt="1"/>
          </p:nvPr>
        </p:nvSpPr>
        <p:spPr>
          <a:xfrm>
            <a:off x="1260386" y="1629141"/>
            <a:ext cx="4010673" cy="106503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nb-NO" dirty="0"/>
              <a:t>Click to add text</a:t>
            </a:r>
          </a:p>
          <a:p>
            <a:pPr lvl="1"/>
            <a:r>
              <a:rPr lang="nb-NO" dirty="0"/>
              <a:t>Second level</a:t>
            </a:r>
          </a:p>
          <a:p>
            <a:pPr lvl="2"/>
            <a:r>
              <a:rPr lang="nb-NO" dirty="0"/>
              <a:t>Third level</a:t>
            </a:r>
          </a:p>
          <a:p>
            <a:pPr lvl="3"/>
            <a:r>
              <a:rPr lang="nb-NO" dirty="0"/>
              <a:t>Fourth level</a:t>
            </a:r>
          </a:p>
          <a:p>
            <a:pPr lvl="4"/>
            <a:r>
              <a:rPr lang="nb-NO" dirty="0"/>
              <a:t>Fifth level</a:t>
            </a:r>
          </a:p>
        </p:txBody>
      </p:sp>
      <p:sp>
        <p:nvSpPr>
          <p:cNvPr id="9" name="Plassholder for tekst 8"/>
          <p:cNvSpPr>
            <a:spLocks noGrp="1"/>
          </p:cNvSpPr>
          <p:nvPr>
            <p:ph type="body" sz="quarter" idx="13" hasCustomPrompt="1"/>
          </p:nvPr>
        </p:nvSpPr>
        <p:spPr>
          <a:xfrm>
            <a:off x="1259560" y="1168400"/>
            <a:ext cx="4010673" cy="461665"/>
          </a:xfrm>
        </p:spPr>
        <p:txBody>
          <a:bodyPr wrap="square">
            <a:spAutoFit/>
          </a:bodyPr>
          <a:lstStyle>
            <a:lvl1pPr marL="0" indent="0">
              <a:buNone/>
              <a:defRPr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add</a:t>
            </a:r>
            <a:r>
              <a:rPr lang="nb-NO" dirty="0"/>
              <a:t> </a:t>
            </a:r>
            <a:r>
              <a:rPr lang="nb-NO" dirty="0" err="1"/>
              <a:t>subtitle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19453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Large text red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 hasCustomPrompt="1"/>
          </p:nvPr>
        </p:nvSpPr>
        <p:spPr>
          <a:xfrm>
            <a:off x="1260157" y="5633541"/>
            <a:ext cx="21028462" cy="1384995"/>
          </a:xfrm>
        </p:spPr>
        <p:txBody>
          <a:bodyPr anchor="ctr"/>
          <a:lstStyle>
            <a:lvl1pPr>
              <a:defRPr sz="9000">
                <a:solidFill>
                  <a:schemeClr val="lt1"/>
                </a:solidFill>
              </a:defRPr>
            </a:lvl1pPr>
          </a:lstStyle>
          <a:p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add</a:t>
            </a:r>
            <a:r>
              <a:rPr lang="nb-NO" dirty="0"/>
              <a:t> </a:t>
            </a:r>
            <a:r>
              <a:rPr lang="nb-NO" dirty="0" err="1"/>
              <a:t>title</a:t>
            </a:r>
            <a:endParaRPr lang="nb-NO" dirty="0"/>
          </a:p>
        </p:txBody>
      </p:sp>
      <p:sp>
        <p:nvSpPr>
          <p:cNvPr id="7" name="Rectangle 5"/>
          <p:cNvSpPr>
            <a:spLocks noChangeArrowheads="1"/>
          </p:cNvSpPr>
          <p:nvPr userDrawn="1"/>
        </p:nvSpPr>
        <p:spPr bwMode="auto">
          <a:xfrm>
            <a:off x="1906588" y="12903932"/>
            <a:ext cx="155575" cy="161925"/>
          </a:xfrm>
          <a:prstGeom prst="rect">
            <a:avLst/>
          </a:pr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Freeform 6"/>
          <p:cNvSpPr>
            <a:spLocks/>
          </p:cNvSpPr>
          <p:nvPr userDrawn="1"/>
        </p:nvSpPr>
        <p:spPr bwMode="auto">
          <a:xfrm>
            <a:off x="1433513" y="12903932"/>
            <a:ext cx="158750" cy="161925"/>
          </a:xfrm>
          <a:custGeom>
            <a:avLst/>
            <a:gdLst>
              <a:gd name="T0" fmla="*/ 100 w 100"/>
              <a:gd name="T1" fmla="*/ 102 h 102"/>
              <a:gd name="T2" fmla="*/ 0 w 100"/>
              <a:gd name="T3" fmla="*/ 102 h 102"/>
              <a:gd name="T4" fmla="*/ 0 w 100"/>
              <a:gd name="T5" fmla="*/ 0 h 102"/>
              <a:gd name="T6" fmla="*/ 100 w 100"/>
              <a:gd name="T7" fmla="*/ 102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00" h="102">
                <a:moveTo>
                  <a:pt x="100" y="102"/>
                </a:moveTo>
                <a:lnTo>
                  <a:pt x="0" y="102"/>
                </a:lnTo>
                <a:lnTo>
                  <a:pt x="0" y="0"/>
                </a:lnTo>
                <a:lnTo>
                  <a:pt x="100" y="102"/>
                </a:lnTo>
                <a:close/>
              </a:path>
            </a:pathLst>
          </a:cu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Rectangle 7"/>
          <p:cNvSpPr>
            <a:spLocks noChangeArrowheads="1"/>
          </p:cNvSpPr>
          <p:nvPr userDrawn="1"/>
        </p:nvSpPr>
        <p:spPr bwMode="auto">
          <a:xfrm>
            <a:off x="1277938" y="12903932"/>
            <a:ext cx="155575" cy="319088"/>
          </a:xfrm>
          <a:prstGeom prst="rect">
            <a:avLst/>
          </a:pr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Freeform 8"/>
          <p:cNvSpPr>
            <a:spLocks/>
          </p:cNvSpPr>
          <p:nvPr userDrawn="1"/>
        </p:nvSpPr>
        <p:spPr bwMode="auto">
          <a:xfrm>
            <a:off x="1592263" y="12746770"/>
            <a:ext cx="155575" cy="476250"/>
          </a:xfrm>
          <a:custGeom>
            <a:avLst/>
            <a:gdLst>
              <a:gd name="T0" fmla="*/ 0 w 98"/>
              <a:gd name="T1" fmla="*/ 0 h 300"/>
              <a:gd name="T2" fmla="*/ 0 w 98"/>
              <a:gd name="T3" fmla="*/ 201 h 300"/>
              <a:gd name="T4" fmla="*/ 98 w 98"/>
              <a:gd name="T5" fmla="*/ 300 h 300"/>
              <a:gd name="T6" fmla="*/ 98 w 98"/>
              <a:gd name="T7" fmla="*/ 0 h 300"/>
              <a:gd name="T8" fmla="*/ 0 w 98"/>
              <a:gd name="T9" fmla="*/ 0 h 3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8" h="300">
                <a:moveTo>
                  <a:pt x="0" y="0"/>
                </a:moveTo>
                <a:lnTo>
                  <a:pt x="0" y="201"/>
                </a:lnTo>
                <a:lnTo>
                  <a:pt x="98" y="300"/>
                </a:lnTo>
                <a:lnTo>
                  <a:pt x="98" y="0"/>
                </a:lnTo>
                <a:lnTo>
                  <a:pt x="0" y="0"/>
                </a:lnTo>
                <a:close/>
              </a:path>
            </a:pathLst>
          </a:cu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Freeform 9"/>
          <p:cNvSpPr>
            <a:spLocks/>
          </p:cNvSpPr>
          <p:nvPr userDrawn="1"/>
        </p:nvSpPr>
        <p:spPr bwMode="auto">
          <a:xfrm>
            <a:off x="2609850" y="12903932"/>
            <a:ext cx="155575" cy="161925"/>
          </a:xfrm>
          <a:custGeom>
            <a:avLst/>
            <a:gdLst>
              <a:gd name="T0" fmla="*/ 98 w 98"/>
              <a:gd name="T1" fmla="*/ 102 h 102"/>
              <a:gd name="T2" fmla="*/ 0 w 98"/>
              <a:gd name="T3" fmla="*/ 102 h 102"/>
              <a:gd name="T4" fmla="*/ 0 w 98"/>
              <a:gd name="T5" fmla="*/ 0 h 102"/>
              <a:gd name="T6" fmla="*/ 98 w 98"/>
              <a:gd name="T7" fmla="*/ 102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8" h="102">
                <a:moveTo>
                  <a:pt x="98" y="102"/>
                </a:moveTo>
                <a:lnTo>
                  <a:pt x="0" y="102"/>
                </a:lnTo>
                <a:lnTo>
                  <a:pt x="0" y="0"/>
                </a:lnTo>
                <a:lnTo>
                  <a:pt x="98" y="102"/>
                </a:lnTo>
                <a:close/>
              </a:path>
            </a:pathLst>
          </a:cu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Rectangle 10"/>
          <p:cNvSpPr>
            <a:spLocks noChangeArrowheads="1"/>
          </p:cNvSpPr>
          <p:nvPr userDrawn="1"/>
        </p:nvSpPr>
        <p:spPr bwMode="auto">
          <a:xfrm>
            <a:off x="2455863" y="12903932"/>
            <a:ext cx="153988" cy="319088"/>
          </a:xfrm>
          <a:prstGeom prst="rect">
            <a:avLst/>
          </a:pr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3" name="Freeform 11"/>
          <p:cNvSpPr>
            <a:spLocks/>
          </p:cNvSpPr>
          <p:nvPr userDrawn="1"/>
        </p:nvSpPr>
        <p:spPr bwMode="auto">
          <a:xfrm>
            <a:off x="2765425" y="12746770"/>
            <a:ext cx="158750" cy="476250"/>
          </a:xfrm>
          <a:custGeom>
            <a:avLst/>
            <a:gdLst>
              <a:gd name="T0" fmla="*/ 0 w 100"/>
              <a:gd name="T1" fmla="*/ 0 h 300"/>
              <a:gd name="T2" fmla="*/ 0 w 100"/>
              <a:gd name="T3" fmla="*/ 201 h 300"/>
              <a:gd name="T4" fmla="*/ 100 w 100"/>
              <a:gd name="T5" fmla="*/ 300 h 300"/>
              <a:gd name="T6" fmla="*/ 100 w 100"/>
              <a:gd name="T7" fmla="*/ 0 h 300"/>
              <a:gd name="T8" fmla="*/ 0 w 100"/>
              <a:gd name="T9" fmla="*/ 0 h 3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0" h="300">
                <a:moveTo>
                  <a:pt x="0" y="0"/>
                </a:moveTo>
                <a:lnTo>
                  <a:pt x="0" y="201"/>
                </a:lnTo>
                <a:lnTo>
                  <a:pt x="100" y="300"/>
                </a:lnTo>
                <a:lnTo>
                  <a:pt x="100" y="0"/>
                </a:lnTo>
                <a:lnTo>
                  <a:pt x="0" y="0"/>
                </a:lnTo>
                <a:close/>
              </a:path>
            </a:pathLst>
          </a:cu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4" name="Rectangle 12"/>
          <p:cNvSpPr>
            <a:spLocks noChangeArrowheads="1"/>
          </p:cNvSpPr>
          <p:nvPr userDrawn="1"/>
        </p:nvSpPr>
        <p:spPr bwMode="auto">
          <a:xfrm>
            <a:off x="1747838" y="12589607"/>
            <a:ext cx="158750" cy="476250"/>
          </a:xfrm>
          <a:prstGeom prst="rect">
            <a:avLst/>
          </a:pr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5" name="Line 13"/>
          <p:cNvSpPr>
            <a:spLocks noChangeShapeType="1"/>
          </p:cNvSpPr>
          <p:nvPr userDrawn="1"/>
        </p:nvSpPr>
        <p:spPr bwMode="auto">
          <a:xfrm>
            <a:off x="2062163" y="13065857"/>
            <a:ext cx="393700" cy="0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Line 14"/>
          <p:cNvSpPr>
            <a:spLocks noChangeShapeType="1"/>
          </p:cNvSpPr>
          <p:nvPr userDrawn="1"/>
        </p:nvSpPr>
        <p:spPr bwMode="auto">
          <a:xfrm>
            <a:off x="2924175" y="13065857"/>
            <a:ext cx="21443950" cy="0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17" name="Line 15"/>
          <p:cNvSpPr>
            <a:spLocks noChangeShapeType="1"/>
          </p:cNvSpPr>
          <p:nvPr userDrawn="1"/>
        </p:nvSpPr>
        <p:spPr bwMode="auto">
          <a:xfrm>
            <a:off x="6350" y="13065857"/>
            <a:ext cx="1271588" cy="0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32043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Large text green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 hasCustomPrompt="1"/>
          </p:nvPr>
        </p:nvSpPr>
        <p:spPr>
          <a:xfrm>
            <a:off x="1260157" y="5633541"/>
            <a:ext cx="21028462" cy="1384995"/>
          </a:xfrm>
        </p:spPr>
        <p:txBody>
          <a:bodyPr anchor="ctr"/>
          <a:lstStyle>
            <a:lvl1pPr>
              <a:defRPr sz="9000">
                <a:solidFill>
                  <a:schemeClr val="lt1"/>
                </a:solidFill>
              </a:defRPr>
            </a:lvl1pPr>
          </a:lstStyle>
          <a:p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add</a:t>
            </a:r>
            <a:r>
              <a:rPr lang="nb-NO" dirty="0"/>
              <a:t> </a:t>
            </a:r>
            <a:r>
              <a:rPr lang="nb-NO" dirty="0" err="1"/>
              <a:t>title</a:t>
            </a:r>
            <a:endParaRPr lang="nb-NO" dirty="0"/>
          </a:p>
        </p:txBody>
      </p:sp>
      <p:sp>
        <p:nvSpPr>
          <p:cNvPr id="7" name="Rectangle 5"/>
          <p:cNvSpPr>
            <a:spLocks noChangeArrowheads="1"/>
          </p:cNvSpPr>
          <p:nvPr userDrawn="1"/>
        </p:nvSpPr>
        <p:spPr bwMode="auto">
          <a:xfrm>
            <a:off x="1906588" y="12903932"/>
            <a:ext cx="155575" cy="161925"/>
          </a:xfrm>
          <a:prstGeom prst="rect">
            <a:avLst/>
          </a:pr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Freeform 6"/>
          <p:cNvSpPr>
            <a:spLocks/>
          </p:cNvSpPr>
          <p:nvPr userDrawn="1"/>
        </p:nvSpPr>
        <p:spPr bwMode="auto">
          <a:xfrm>
            <a:off x="1433513" y="12903932"/>
            <a:ext cx="158750" cy="161925"/>
          </a:xfrm>
          <a:custGeom>
            <a:avLst/>
            <a:gdLst>
              <a:gd name="T0" fmla="*/ 100 w 100"/>
              <a:gd name="T1" fmla="*/ 102 h 102"/>
              <a:gd name="T2" fmla="*/ 0 w 100"/>
              <a:gd name="T3" fmla="*/ 102 h 102"/>
              <a:gd name="T4" fmla="*/ 0 w 100"/>
              <a:gd name="T5" fmla="*/ 0 h 102"/>
              <a:gd name="T6" fmla="*/ 100 w 100"/>
              <a:gd name="T7" fmla="*/ 102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00" h="102">
                <a:moveTo>
                  <a:pt x="100" y="102"/>
                </a:moveTo>
                <a:lnTo>
                  <a:pt x="0" y="102"/>
                </a:lnTo>
                <a:lnTo>
                  <a:pt x="0" y="0"/>
                </a:lnTo>
                <a:lnTo>
                  <a:pt x="100" y="102"/>
                </a:lnTo>
                <a:close/>
              </a:path>
            </a:pathLst>
          </a:cu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Rectangle 7"/>
          <p:cNvSpPr>
            <a:spLocks noChangeArrowheads="1"/>
          </p:cNvSpPr>
          <p:nvPr userDrawn="1"/>
        </p:nvSpPr>
        <p:spPr bwMode="auto">
          <a:xfrm>
            <a:off x="1277938" y="12903932"/>
            <a:ext cx="155575" cy="319088"/>
          </a:xfrm>
          <a:prstGeom prst="rect">
            <a:avLst/>
          </a:pr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Freeform 8"/>
          <p:cNvSpPr>
            <a:spLocks/>
          </p:cNvSpPr>
          <p:nvPr userDrawn="1"/>
        </p:nvSpPr>
        <p:spPr bwMode="auto">
          <a:xfrm>
            <a:off x="1592263" y="12746770"/>
            <a:ext cx="155575" cy="476250"/>
          </a:xfrm>
          <a:custGeom>
            <a:avLst/>
            <a:gdLst>
              <a:gd name="T0" fmla="*/ 0 w 98"/>
              <a:gd name="T1" fmla="*/ 0 h 300"/>
              <a:gd name="T2" fmla="*/ 0 w 98"/>
              <a:gd name="T3" fmla="*/ 201 h 300"/>
              <a:gd name="T4" fmla="*/ 98 w 98"/>
              <a:gd name="T5" fmla="*/ 300 h 300"/>
              <a:gd name="T6" fmla="*/ 98 w 98"/>
              <a:gd name="T7" fmla="*/ 0 h 300"/>
              <a:gd name="T8" fmla="*/ 0 w 98"/>
              <a:gd name="T9" fmla="*/ 0 h 3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8" h="300">
                <a:moveTo>
                  <a:pt x="0" y="0"/>
                </a:moveTo>
                <a:lnTo>
                  <a:pt x="0" y="201"/>
                </a:lnTo>
                <a:lnTo>
                  <a:pt x="98" y="300"/>
                </a:lnTo>
                <a:lnTo>
                  <a:pt x="98" y="0"/>
                </a:lnTo>
                <a:lnTo>
                  <a:pt x="0" y="0"/>
                </a:lnTo>
                <a:close/>
              </a:path>
            </a:pathLst>
          </a:cu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Freeform 9"/>
          <p:cNvSpPr>
            <a:spLocks/>
          </p:cNvSpPr>
          <p:nvPr userDrawn="1"/>
        </p:nvSpPr>
        <p:spPr bwMode="auto">
          <a:xfrm>
            <a:off x="2609850" y="12903932"/>
            <a:ext cx="155575" cy="161925"/>
          </a:xfrm>
          <a:custGeom>
            <a:avLst/>
            <a:gdLst>
              <a:gd name="T0" fmla="*/ 98 w 98"/>
              <a:gd name="T1" fmla="*/ 102 h 102"/>
              <a:gd name="T2" fmla="*/ 0 w 98"/>
              <a:gd name="T3" fmla="*/ 102 h 102"/>
              <a:gd name="T4" fmla="*/ 0 w 98"/>
              <a:gd name="T5" fmla="*/ 0 h 102"/>
              <a:gd name="T6" fmla="*/ 98 w 98"/>
              <a:gd name="T7" fmla="*/ 102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8" h="102">
                <a:moveTo>
                  <a:pt x="98" y="102"/>
                </a:moveTo>
                <a:lnTo>
                  <a:pt x="0" y="102"/>
                </a:lnTo>
                <a:lnTo>
                  <a:pt x="0" y="0"/>
                </a:lnTo>
                <a:lnTo>
                  <a:pt x="98" y="102"/>
                </a:lnTo>
                <a:close/>
              </a:path>
            </a:pathLst>
          </a:cu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Rectangle 10"/>
          <p:cNvSpPr>
            <a:spLocks noChangeArrowheads="1"/>
          </p:cNvSpPr>
          <p:nvPr userDrawn="1"/>
        </p:nvSpPr>
        <p:spPr bwMode="auto">
          <a:xfrm>
            <a:off x="2455863" y="12903932"/>
            <a:ext cx="153988" cy="319088"/>
          </a:xfrm>
          <a:prstGeom prst="rect">
            <a:avLst/>
          </a:pr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3" name="Freeform 11"/>
          <p:cNvSpPr>
            <a:spLocks/>
          </p:cNvSpPr>
          <p:nvPr userDrawn="1"/>
        </p:nvSpPr>
        <p:spPr bwMode="auto">
          <a:xfrm>
            <a:off x="2765425" y="12746770"/>
            <a:ext cx="158750" cy="476250"/>
          </a:xfrm>
          <a:custGeom>
            <a:avLst/>
            <a:gdLst>
              <a:gd name="T0" fmla="*/ 0 w 100"/>
              <a:gd name="T1" fmla="*/ 0 h 300"/>
              <a:gd name="T2" fmla="*/ 0 w 100"/>
              <a:gd name="T3" fmla="*/ 201 h 300"/>
              <a:gd name="T4" fmla="*/ 100 w 100"/>
              <a:gd name="T5" fmla="*/ 300 h 300"/>
              <a:gd name="T6" fmla="*/ 100 w 100"/>
              <a:gd name="T7" fmla="*/ 0 h 300"/>
              <a:gd name="T8" fmla="*/ 0 w 100"/>
              <a:gd name="T9" fmla="*/ 0 h 3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0" h="300">
                <a:moveTo>
                  <a:pt x="0" y="0"/>
                </a:moveTo>
                <a:lnTo>
                  <a:pt x="0" y="201"/>
                </a:lnTo>
                <a:lnTo>
                  <a:pt x="100" y="300"/>
                </a:lnTo>
                <a:lnTo>
                  <a:pt x="100" y="0"/>
                </a:lnTo>
                <a:lnTo>
                  <a:pt x="0" y="0"/>
                </a:lnTo>
                <a:close/>
              </a:path>
            </a:pathLst>
          </a:cu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4" name="Rectangle 12"/>
          <p:cNvSpPr>
            <a:spLocks noChangeArrowheads="1"/>
          </p:cNvSpPr>
          <p:nvPr userDrawn="1"/>
        </p:nvSpPr>
        <p:spPr bwMode="auto">
          <a:xfrm>
            <a:off x="1747838" y="12589607"/>
            <a:ext cx="158750" cy="476250"/>
          </a:xfrm>
          <a:prstGeom prst="rect">
            <a:avLst/>
          </a:pr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5" name="Line 13"/>
          <p:cNvSpPr>
            <a:spLocks noChangeShapeType="1"/>
          </p:cNvSpPr>
          <p:nvPr userDrawn="1"/>
        </p:nvSpPr>
        <p:spPr bwMode="auto">
          <a:xfrm>
            <a:off x="2062163" y="13065857"/>
            <a:ext cx="393700" cy="0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Line 14"/>
          <p:cNvSpPr>
            <a:spLocks noChangeShapeType="1"/>
          </p:cNvSpPr>
          <p:nvPr userDrawn="1"/>
        </p:nvSpPr>
        <p:spPr bwMode="auto">
          <a:xfrm>
            <a:off x="2924175" y="13065857"/>
            <a:ext cx="21443950" cy="0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17" name="Line 15"/>
          <p:cNvSpPr>
            <a:spLocks noChangeShapeType="1"/>
          </p:cNvSpPr>
          <p:nvPr userDrawn="1"/>
        </p:nvSpPr>
        <p:spPr bwMode="auto">
          <a:xfrm>
            <a:off x="6350" y="13065857"/>
            <a:ext cx="1271588" cy="0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592753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Large text blu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 hasCustomPrompt="1"/>
          </p:nvPr>
        </p:nvSpPr>
        <p:spPr>
          <a:xfrm>
            <a:off x="1260157" y="5633541"/>
            <a:ext cx="21028462" cy="1384995"/>
          </a:xfrm>
        </p:spPr>
        <p:txBody>
          <a:bodyPr anchor="ctr"/>
          <a:lstStyle>
            <a:lvl1pPr>
              <a:defRPr sz="9000">
                <a:solidFill>
                  <a:schemeClr val="lt1"/>
                </a:solidFill>
              </a:defRPr>
            </a:lvl1pPr>
          </a:lstStyle>
          <a:p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add</a:t>
            </a:r>
            <a:r>
              <a:rPr lang="nb-NO" dirty="0"/>
              <a:t> </a:t>
            </a:r>
            <a:r>
              <a:rPr lang="nb-NO" dirty="0" err="1"/>
              <a:t>title</a:t>
            </a:r>
            <a:endParaRPr lang="nb-NO" dirty="0"/>
          </a:p>
        </p:txBody>
      </p:sp>
      <p:sp>
        <p:nvSpPr>
          <p:cNvPr id="7" name="Rectangle 5"/>
          <p:cNvSpPr>
            <a:spLocks noChangeArrowheads="1"/>
          </p:cNvSpPr>
          <p:nvPr userDrawn="1"/>
        </p:nvSpPr>
        <p:spPr bwMode="auto">
          <a:xfrm>
            <a:off x="1906588" y="12903932"/>
            <a:ext cx="155575" cy="161925"/>
          </a:xfrm>
          <a:prstGeom prst="rect">
            <a:avLst/>
          </a:pr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Freeform 6"/>
          <p:cNvSpPr>
            <a:spLocks/>
          </p:cNvSpPr>
          <p:nvPr userDrawn="1"/>
        </p:nvSpPr>
        <p:spPr bwMode="auto">
          <a:xfrm>
            <a:off x="1433513" y="12903932"/>
            <a:ext cx="158750" cy="161925"/>
          </a:xfrm>
          <a:custGeom>
            <a:avLst/>
            <a:gdLst>
              <a:gd name="T0" fmla="*/ 100 w 100"/>
              <a:gd name="T1" fmla="*/ 102 h 102"/>
              <a:gd name="T2" fmla="*/ 0 w 100"/>
              <a:gd name="T3" fmla="*/ 102 h 102"/>
              <a:gd name="T4" fmla="*/ 0 w 100"/>
              <a:gd name="T5" fmla="*/ 0 h 102"/>
              <a:gd name="T6" fmla="*/ 100 w 100"/>
              <a:gd name="T7" fmla="*/ 102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00" h="102">
                <a:moveTo>
                  <a:pt x="100" y="102"/>
                </a:moveTo>
                <a:lnTo>
                  <a:pt x="0" y="102"/>
                </a:lnTo>
                <a:lnTo>
                  <a:pt x="0" y="0"/>
                </a:lnTo>
                <a:lnTo>
                  <a:pt x="100" y="102"/>
                </a:lnTo>
                <a:close/>
              </a:path>
            </a:pathLst>
          </a:cu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Rectangle 7"/>
          <p:cNvSpPr>
            <a:spLocks noChangeArrowheads="1"/>
          </p:cNvSpPr>
          <p:nvPr userDrawn="1"/>
        </p:nvSpPr>
        <p:spPr bwMode="auto">
          <a:xfrm>
            <a:off x="1277938" y="12903932"/>
            <a:ext cx="155575" cy="319088"/>
          </a:xfrm>
          <a:prstGeom prst="rect">
            <a:avLst/>
          </a:pr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Freeform 8"/>
          <p:cNvSpPr>
            <a:spLocks/>
          </p:cNvSpPr>
          <p:nvPr userDrawn="1"/>
        </p:nvSpPr>
        <p:spPr bwMode="auto">
          <a:xfrm>
            <a:off x="1592263" y="12746770"/>
            <a:ext cx="155575" cy="476250"/>
          </a:xfrm>
          <a:custGeom>
            <a:avLst/>
            <a:gdLst>
              <a:gd name="T0" fmla="*/ 0 w 98"/>
              <a:gd name="T1" fmla="*/ 0 h 300"/>
              <a:gd name="T2" fmla="*/ 0 w 98"/>
              <a:gd name="T3" fmla="*/ 201 h 300"/>
              <a:gd name="T4" fmla="*/ 98 w 98"/>
              <a:gd name="T5" fmla="*/ 300 h 300"/>
              <a:gd name="T6" fmla="*/ 98 w 98"/>
              <a:gd name="T7" fmla="*/ 0 h 300"/>
              <a:gd name="T8" fmla="*/ 0 w 98"/>
              <a:gd name="T9" fmla="*/ 0 h 3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8" h="300">
                <a:moveTo>
                  <a:pt x="0" y="0"/>
                </a:moveTo>
                <a:lnTo>
                  <a:pt x="0" y="201"/>
                </a:lnTo>
                <a:lnTo>
                  <a:pt x="98" y="300"/>
                </a:lnTo>
                <a:lnTo>
                  <a:pt x="98" y="0"/>
                </a:lnTo>
                <a:lnTo>
                  <a:pt x="0" y="0"/>
                </a:lnTo>
                <a:close/>
              </a:path>
            </a:pathLst>
          </a:cu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Freeform 9"/>
          <p:cNvSpPr>
            <a:spLocks/>
          </p:cNvSpPr>
          <p:nvPr userDrawn="1"/>
        </p:nvSpPr>
        <p:spPr bwMode="auto">
          <a:xfrm>
            <a:off x="2609850" y="12903932"/>
            <a:ext cx="155575" cy="161925"/>
          </a:xfrm>
          <a:custGeom>
            <a:avLst/>
            <a:gdLst>
              <a:gd name="T0" fmla="*/ 98 w 98"/>
              <a:gd name="T1" fmla="*/ 102 h 102"/>
              <a:gd name="T2" fmla="*/ 0 w 98"/>
              <a:gd name="T3" fmla="*/ 102 h 102"/>
              <a:gd name="T4" fmla="*/ 0 w 98"/>
              <a:gd name="T5" fmla="*/ 0 h 102"/>
              <a:gd name="T6" fmla="*/ 98 w 98"/>
              <a:gd name="T7" fmla="*/ 102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8" h="102">
                <a:moveTo>
                  <a:pt x="98" y="102"/>
                </a:moveTo>
                <a:lnTo>
                  <a:pt x="0" y="102"/>
                </a:lnTo>
                <a:lnTo>
                  <a:pt x="0" y="0"/>
                </a:lnTo>
                <a:lnTo>
                  <a:pt x="98" y="102"/>
                </a:lnTo>
                <a:close/>
              </a:path>
            </a:pathLst>
          </a:cu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Rectangle 10"/>
          <p:cNvSpPr>
            <a:spLocks noChangeArrowheads="1"/>
          </p:cNvSpPr>
          <p:nvPr userDrawn="1"/>
        </p:nvSpPr>
        <p:spPr bwMode="auto">
          <a:xfrm>
            <a:off x="2455863" y="12903932"/>
            <a:ext cx="153988" cy="319088"/>
          </a:xfrm>
          <a:prstGeom prst="rect">
            <a:avLst/>
          </a:pr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3" name="Freeform 11"/>
          <p:cNvSpPr>
            <a:spLocks/>
          </p:cNvSpPr>
          <p:nvPr userDrawn="1"/>
        </p:nvSpPr>
        <p:spPr bwMode="auto">
          <a:xfrm>
            <a:off x="2765425" y="12746770"/>
            <a:ext cx="158750" cy="476250"/>
          </a:xfrm>
          <a:custGeom>
            <a:avLst/>
            <a:gdLst>
              <a:gd name="T0" fmla="*/ 0 w 100"/>
              <a:gd name="T1" fmla="*/ 0 h 300"/>
              <a:gd name="T2" fmla="*/ 0 w 100"/>
              <a:gd name="T3" fmla="*/ 201 h 300"/>
              <a:gd name="T4" fmla="*/ 100 w 100"/>
              <a:gd name="T5" fmla="*/ 300 h 300"/>
              <a:gd name="T6" fmla="*/ 100 w 100"/>
              <a:gd name="T7" fmla="*/ 0 h 300"/>
              <a:gd name="T8" fmla="*/ 0 w 100"/>
              <a:gd name="T9" fmla="*/ 0 h 3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0" h="300">
                <a:moveTo>
                  <a:pt x="0" y="0"/>
                </a:moveTo>
                <a:lnTo>
                  <a:pt x="0" y="201"/>
                </a:lnTo>
                <a:lnTo>
                  <a:pt x="100" y="300"/>
                </a:lnTo>
                <a:lnTo>
                  <a:pt x="100" y="0"/>
                </a:lnTo>
                <a:lnTo>
                  <a:pt x="0" y="0"/>
                </a:lnTo>
                <a:close/>
              </a:path>
            </a:pathLst>
          </a:cu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4" name="Rectangle 12"/>
          <p:cNvSpPr>
            <a:spLocks noChangeArrowheads="1"/>
          </p:cNvSpPr>
          <p:nvPr userDrawn="1"/>
        </p:nvSpPr>
        <p:spPr bwMode="auto">
          <a:xfrm>
            <a:off x="1747838" y="12589607"/>
            <a:ext cx="158750" cy="476250"/>
          </a:xfrm>
          <a:prstGeom prst="rect">
            <a:avLst/>
          </a:pr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5" name="Line 13"/>
          <p:cNvSpPr>
            <a:spLocks noChangeShapeType="1"/>
          </p:cNvSpPr>
          <p:nvPr userDrawn="1"/>
        </p:nvSpPr>
        <p:spPr bwMode="auto">
          <a:xfrm>
            <a:off x="2062163" y="13065857"/>
            <a:ext cx="393700" cy="0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Line 14"/>
          <p:cNvSpPr>
            <a:spLocks noChangeShapeType="1"/>
          </p:cNvSpPr>
          <p:nvPr userDrawn="1"/>
        </p:nvSpPr>
        <p:spPr bwMode="auto">
          <a:xfrm>
            <a:off x="2924175" y="13065857"/>
            <a:ext cx="21443950" cy="0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17" name="Line 15"/>
          <p:cNvSpPr>
            <a:spLocks noChangeShapeType="1"/>
          </p:cNvSpPr>
          <p:nvPr userDrawn="1"/>
        </p:nvSpPr>
        <p:spPr bwMode="auto">
          <a:xfrm>
            <a:off x="6350" y="13065857"/>
            <a:ext cx="1271588" cy="0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341219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add</a:t>
            </a:r>
            <a:r>
              <a:rPr lang="nb-NO" dirty="0"/>
              <a:t> </a:t>
            </a:r>
            <a:r>
              <a:rPr lang="nb-NO" dirty="0" err="1"/>
              <a:t>title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43691527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ackside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ctrTitle" hasCustomPrompt="1"/>
          </p:nvPr>
        </p:nvSpPr>
        <p:spPr>
          <a:xfrm>
            <a:off x="1260157" y="3543261"/>
            <a:ext cx="18332511" cy="1231106"/>
          </a:xfrm>
        </p:spPr>
        <p:txBody>
          <a:bodyPr wrap="square" lIns="0" tIns="0" rIns="0" bIns="0" anchor="ctr">
            <a:spAutoFit/>
          </a:bodyPr>
          <a:lstStyle>
            <a:lvl1pPr algn="l">
              <a:defRPr sz="8000" b="1">
                <a:solidFill>
                  <a:schemeClr val="bg1"/>
                </a:solidFill>
              </a:defRPr>
            </a:lvl1pPr>
          </a:lstStyle>
          <a:p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add</a:t>
            </a:r>
            <a:r>
              <a:rPr lang="nb-NO" dirty="0"/>
              <a:t> </a:t>
            </a:r>
            <a:r>
              <a:rPr lang="nb-NO" dirty="0" err="1"/>
              <a:t>title</a:t>
            </a:r>
            <a:endParaRPr lang="nb-NO" dirty="0"/>
          </a:p>
        </p:txBody>
      </p:sp>
      <p:pic>
        <p:nvPicPr>
          <p:cNvPr id="5" name="Bilde 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" y="0"/>
            <a:ext cx="24380825" cy="2523415"/>
          </a:xfrm>
          <a:prstGeom prst="rect">
            <a:avLst/>
          </a:prstGeom>
        </p:spPr>
      </p:pic>
      <p:sp>
        <p:nvSpPr>
          <p:cNvPr id="7" name="Plassholder for tekst 6"/>
          <p:cNvSpPr>
            <a:spLocks noGrp="1"/>
          </p:cNvSpPr>
          <p:nvPr>
            <p:ph type="body" sz="quarter" idx="10" hasCustomPrompt="1"/>
          </p:nvPr>
        </p:nvSpPr>
        <p:spPr>
          <a:xfrm>
            <a:off x="1260474" y="5161524"/>
            <a:ext cx="18332193" cy="2154238"/>
          </a:xfrm>
        </p:spPr>
        <p:txBody>
          <a:bodyPr/>
          <a:lstStyle>
            <a:lvl1pPr marL="0" indent="0">
              <a:buNone/>
              <a:defRPr b="1">
                <a:solidFill>
                  <a:schemeClr val="bg1"/>
                </a:solidFill>
              </a:defRPr>
            </a:lvl1pPr>
            <a:lvl2pPr marL="914263" indent="0">
              <a:buNone/>
              <a:defRPr b="1">
                <a:solidFill>
                  <a:schemeClr val="bg1"/>
                </a:solidFill>
              </a:defRPr>
            </a:lvl2pPr>
            <a:lvl3pPr marL="1828526" indent="0">
              <a:buNone/>
              <a:defRPr b="1">
                <a:solidFill>
                  <a:schemeClr val="bg1"/>
                </a:solidFill>
              </a:defRPr>
            </a:lvl3pPr>
            <a:lvl4pPr marL="2742789" indent="0">
              <a:buNone/>
              <a:defRPr b="1">
                <a:solidFill>
                  <a:schemeClr val="bg1"/>
                </a:solidFill>
              </a:defRPr>
            </a:lvl4pPr>
            <a:lvl5pPr marL="3657052" indent="0">
              <a:buNone/>
              <a:defRPr b="1">
                <a:solidFill>
                  <a:schemeClr val="bg1"/>
                </a:solidFill>
              </a:defRPr>
            </a:lvl5pPr>
          </a:lstStyle>
          <a:p>
            <a:pPr lvl="0"/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add</a:t>
            </a:r>
            <a:r>
              <a:rPr lang="nb-NO" dirty="0"/>
              <a:t> </a:t>
            </a:r>
            <a:r>
              <a:rPr lang="nb-NO" dirty="0" err="1"/>
              <a:t>text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4686441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ittel 1"/>
          <p:cNvSpPr>
            <a:spLocks noGrp="1"/>
          </p:cNvSpPr>
          <p:nvPr>
            <p:ph type="title"/>
          </p:nvPr>
        </p:nvSpPr>
        <p:spPr>
          <a:xfrm>
            <a:off x="1260386" y="1097394"/>
            <a:ext cx="21861705" cy="1077218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/>
          <a:p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add</a:t>
            </a:r>
            <a:r>
              <a:rPr lang="nb-NO" dirty="0"/>
              <a:t> </a:t>
            </a:r>
            <a:r>
              <a:rPr lang="nb-NO" dirty="0" err="1"/>
              <a:t>title</a:t>
            </a:r>
            <a:endParaRPr lang="nb-NO" dirty="0"/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1260386" y="2647950"/>
            <a:ext cx="21861705" cy="9631579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nb-NO" dirty="0" err="1"/>
              <a:t>Click</a:t>
            </a:r>
            <a:r>
              <a:rPr lang="nb-NO" dirty="0"/>
              <a:t> to </a:t>
            </a:r>
            <a:r>
              <a:rPr lang="nb-NO" dirty="0" err="1"/>
              <a:t>add</a:t>
            </a:r>
            <a:r>
              <a:rPr lang="nb-NO" dirty="0"/>
              <a:t> </a:t>
            </a:r>
            <a:r>
              <a:rPr lang="nb-NO" dirty="0" err="1"/>
              <a:t>text</a:t>
            </a:r>
            <a:endParaRPr lang="nb-NO" dirty="0"/>
          </a:p>
          <a:p>
            <a:pPr lvl="1"/>
            <a:r>
              <a:rPr lang="nb-NO" dirty="0"/>
              <a:t>Second level</a:t>
            </a:r>
          </a:p>
          <a:p>
            <a:pPr lvl="2"/>
            <a:r>
              <a:rPr lang="nb-NO" dirty="0"/>
              <a:t>Third level</a:t>
            </a:r>
          </a:p>
          <a:p>
            <a:pPr lvl="3"/>
            <a:r>
              <a:rPr lang="nb-NO" dirty="0"/>
              <a:t>Fourth level</a:t>
            </a:r>
          </a:p>
          <a:p>
            <a:pPr lvl="4"/>
            <a:r>
              <a:rPr lang="nb-NO" dirty="0"/>
              <a:t>Fifth level</a:t>
            </a:r>
          </a:p>
        </p:txBody>
      </p:sp>
      <p:sp>
        <p:nvSpPr>
          <p:cNvPr id="29" name="Rectangle 5"/>
          <p:cNvSpPr>
            <a:spLocks noChangeArrowheads="1"/>
          </p:cNvSpPr>
          <p:nvPr userDrawn="1"/>
        </p:nvSpPr>
        <p:spPr bwMode="auto">
          <a:xfrm>
            <a:off x="1906588" y="12903932"/>
            <a:ext cx="155575" cy="161925"/>
          </a:xfrm>
          <a:prstGeom prst="rect">
            <a:avLst/>
          </a:prstGeom>
          <a:noFill/>
          <a:ln w="19050" cap="rnd">
            <a:solidFill>
              <a:srgbClr val="1D1E1C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0" name="Freeform 6"/>
          <p:cNvSpPr>
            <a:spLocks/>
          </p:cNvSpPr>
          <p:nvPr userDrawn="1"/>
        </p:nvSpPr>
        <p:spPr bwMode="auto">
          <a:xfrm>
            <a:off x="1433513" y="12903932"/>
            <a:ext cx="158750" cy="161925"/>
          </a:xfrm>
          <a:custGeom>
            <a:avLst/>
            <a:gdLst>
              <a:gd name="T0" fmla="*/ 100 w 100"/>
              <a:gd name="T1" fmla="*/ 102 h 102"/>
              <a:gd name="T2" fmla="*/ 0 w 100"/>
              <a:gd name="T3" fmla="*/ 102 h 102"/>
              <a:gd name="T4" fmla="*/ 0 w 100"/>
              <a:gd name="T5" fmla="*/ 0 h 102"/>
              <a:gd name="T6" fmla="*/ 100 w 100"/>
              <a:gd name="T7" fmla="*/ 102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00" h="102">
                <a:moveTo>
                  <a:pt x="100" y="102"/>
                </a:moveTo>
                <a:lnTo>
                  <a:pt x="0" y="102"/>
                </a:lnTo>
                <a:lnTo>
                  <a:pt x="0" y="0"/>
                </a:lnTo>
                <a:lnTo>
                  <a:pt x="100" y="102"/>
                </a:lnTo>
                <a:close/>
              </a:path>
            </a:pathLst>
          </a:custGeom>
          <a:noFill/>
          <a:ln w="19050" cap="rnd">
            <a:solidFill>
              <a:srgbClr val="1D1E1C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1" name="Rectangle 7"/>
          <p:cNvSpPr>
            <a:spLocks noChangeArrowheads="1"/>
          </p:cNvSpPr>
          <p:nvPr userDrawn="1"/>
        </p:nvSpPr>
        <p:spPr bwMode="auto">
          <a:xfrm>
            <a:off x="1277938" y="12903932"/>
            <a:ext cx="155575" cy="319088"/>
          </a:xfrm>
          <a:prstGeom prst="rect">
            <a:avLst/>
          </a:prstGeom>
          <a:noFill/>
          <a:ln w="19050" cap="rnd">
            <a:solidFill>
              <a:srgbClr val="1D1E1C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2" name="Freeform 8"/>
          <p:cNvSpPr>
            <a:spLocks/>
          </p:cNvSpPr>
          <p:nvPr userDrawn="1"/>
        </p:nvSpPr>
        <p:spPr bwMode="auto">
          <a:xfrm>
            <a:off x="1592263" y="12746770"/>
            <a:ext cx="155575" cy="476250"/>
          </a:xfrm>
          <a:custGeom>
            <a:avLst/>
            <a:gdLst>
              <a:gd name="T0" fmla="*/ 0 w 98"/>
              <a:gd name="T1" fmla="*/ 0 h 300"/>
              <a:gd name="T2" fmla="*/ 0 w 98"/>
              <a:gd name="T3" fmla="*/ 201 h 300"/>
              <a:gd name="T4" fmla="*/ 98 w 98"/>
              <a:gd name="T5" fmla="*/ 300 h 300"/>
              <a:gd name="T6" fmla="*/ 98 w 98"/>
              <a:gd name="T7" fmla="*/ 0 h 300"/>
              <a:gd name="T8" fmla="*/ 0 w 98"/>
              <a:gd name="T9" fmla="*/ 0 h 3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8" h="300">
                <a:moveTo>
                  <a:pt x="0" y="0"/>
                </a:moveTo>
                <a:lnTo>
                  <a:pt x="0" y="201"/>
                </a:lnTo>
                <a:lnTo>
                  <a:pt x="98" y="300"/>
                </a:lnTo>
                <a:lnTo>
                  <a:pt x="98" y="0"/>
                </a:lnTo>
                <a:lnTo>
                  <a:pt x="0" y="0"/>
                </a:lnTo>
                <a:close/>
              </a:path>
            </a:pathLst>
          </a:custGeom>
          <a:noFill/>
          <a:ln w="19050" cap="rnd">
            <a:solidFill>
              <a:srgbClr val="1D1E1C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3" name="Freeform 9"/>
          <p:cNvSpPr>
            <a:spLocks/>
          </p:cNvSpPr>
          <p:nvPr userDrawn="1"/>
        </p:nvSpPr>
        <p:spPr bwMode="auto">
          <a:xfrm>
            <a:off x="2609850" y="12903932"/>
            <a:ext cx="155575" cy="161925"/>
          </a:xfrm>
          <a:custGeom>
            <a:avLst/>
            <a:gdLst>
              <a:gd name="T0" fmla="*/ 98 w 98"/>
              <a:gd name="T1" fmla="*/ 102 h 102"/>
              <a:gd name="T2" fmla="*/ 0 w 98"/>
              <a:gd name="T3" fmla="*/ 102 h 102"/>
              <a:gd name="T4" fmla="*/ 0 w 98"/>
              <a:gd name="T5" fmla="*/ 0 h 102"/>
              <a:gd name="T6" fmla="*/ 98 w 98"/>
              <a:gd name="T7" fmla="*/ 102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8" h="102">
                <a:moveTo>
                  <a:pt x="98" y="102"/>
                </a:moveTo>
                <a:lnTo>
                  <a:pt x="0" y="102"/>
                </a:lnTo>
                <a:lnTo>
                  <a:pt x="0" y="0"/>
                </a:lnTo>
                <a:lnTo>
                  <a:pt x="98" y="102"/>
                </a:lnTo>
                <a:close/>
              </a:path>
            </a:pathLst>
          </a:custGeom>
          <a:noFill/>
          <a:ln w="19050" cap="rnd">
            <a:solidFill>
              <a:srgbClr val="1D1E1C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4" name="Rectangle 10"/>
          <p:cNvSpPr>
            <a:spLocks noChangeArrowheads="1"/>
          </p:cNvSpPr>
          <p:nvPr userDrawn="1"/>
        </p:nvSpPr>
        <p:spPr bwMode="auto">
          <a:xfrm>
            <a:off x="2455863" y="12903932"/>
            <a:ext cx="153988" cy="319088"/>
          </a:xfrm>
          <a:prstGeom prst="rect">
            <a:avLst/>
          </a:prstGeom>
          <a:noFill/>
          <a:ln w="19050" cap="rnd">
            <a:solidFill>
              <a:srgbClr val="1D1E1C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5" name="Freeform 11"/>
          <p:cNvSpPr>
            <a:spLocks/>
          </p:cNvSpPr>
          <p:nvPr userDrawn="1"/>
        </p:nvSpPr>
        <p:spPr bwMode="auto">
          <a:xfrm>
            <a:off x="2765425" y="12746770"/>
            <a:ext cx="158750" cy="476250"/>
          </a:xfrm>
          <a:custGeom>
            <a:avLst/>
            <a:gdLst>
              <a:gd name="T0" fmla="*/ 0 w 100"/>
              <a:gd name="T1" fmla="*/ 0 h 300"/>
              <a:gd name="T2" fmla="*/ 0 w 100"/>
              <a:gd name="T3" fmla="*/ 201 h 300"/>
              <a:gd name="T4" fmla="*/ 100 w 100"/>
              <a:gd name="T5" fmla="*/ 300 h 300"/>
              <a:gd name="T6" fmla="*/ 100 w 100"/>
              <a:gd name="T7" fmla="*/ 0 h 300"/>
              <a:gd name="T8" fmla="*/ 0 w 100"/>
              <a:gd name="T9" fmla="*/ 0 h 3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0" h="300">
                <a:moveTo>
                  <a:pt x="0" y="0"/>
                </a:moveTo>
                <a:lnTo>
                  <a:pt x="0" y="201"/>
                </a:lnTo>
                <a:lnTo>
                  <a:pt x="100" y="300"/>
                </a:lnTo>
                <a:lnTo>
                  <a:pt x="100" y="0"/>
                </a:lnTo>
                <a:lnTo>
                  <a:pt x="0" y="0"/>
                </a:lnTo>
                <a:close/>
              </a:path>
            </a:pathLst>
          </a:custGeom>
          <a:noFill/>
          <a:ln w="19050" cap="rnd">
            <a:solidFill>
              <a:srgbClr val="1D1E1C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6" name="Rectangle 12"/>
          <p:cNvSpPr>
            <a:spLocks noChangeArrowheads="1"/>
          </p:cNvSpPr>
          <p:nvPr userDrawn="1"/>
        </p:nvSpPr>
        <p:spPr bwMode="auto">
          <a:xfrm>
            <a:off x="1747838" y="12589607"/>
            <a:ext cx="158750" cy="476250"/>
          </a:xfrm>
          <a:prstGeom prst="rect">
            <a:avLst/>
          </a:prstGeom>
          <a:noFill/>
          <a:ln w="19050" cap="rnd">
            <a:solidFill>
              <a:srgbClr val="1D1E1C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7" name="Line 13"/>
          <p:cNvSpPr>
            <a:spLocks noChangeShapeType="1"/>
          </p:cNvSpPr>
          <p:nvPr userDrawn="1"/>
        </p:nvSpPr>
        <p:spPr bwMode="auto">
          <a:xfrm>
            <a:off x="2062163" y="13065857"/>
            <a:ext cx="393700" cy="0"/>
          </a:xfrm>
          <a:prstGeom prst="line">
            <a:avLst/>
          </a:prstGeom>
          <a:noFill/>
          <a:ln w="19050" cap="rnd">
            <a:solidFill>
              <a:srgbClr val="1D1E1C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8" name="Line 14"/>
          <p:cNvSpPr>
            <a:spLocks noChangeShapeType="1"/>
          </p:cNvSpPr>
          <p:nvPr userDrawn="1"/>
        </p:nvSpPr>
        <p:spPr bwMode="auto">
          <a:xfrm>
            <a:off x="2924175" y="13065857"/>
            <a:ext cx="21443950" cy="0"/>
          </a:xfrm>
          <a:prstGeom prst="line">
            <a:avLst/>
          </a:prstGeom>
          <a:noFill/>
          <a:ln w="19050" cap="rnd">
            <a:solidFill>
              <a:srgbClr val="1D1E1C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39" name="Line 15"/>
          <p:cNvSpPr>
            <a:spLocks noChangeShapeType="1"/>
          </p:cNvSpPr>
          <p:nvPr userDrawn="1"/>
        </p:nvSpPr>
        <p:spPr bwMode="auto">
          <a:xfrm>
            <a:off x="6350" y="13065857"/>
            <a:ext cx="1271588" cy="0"/>
          </a:xfrm>
          <a:prstGeom prst="line">
            <a:avLst/>
          </a:prstGeom>
          <a:noFill/>
          <a:ln w="19050" cap="rnd">
            <a:solidFill>
              <a:srgbClr val="1D1E1C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23548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6" r:id="rId2"/>
    <p:sldLayoutId id="2147483650" r:id="rId3"/>
    <p:sldLayoutId id="2147483664" r:id="rId4"/>
    <p:sldLayoutId id="2147483657" r:id="rId5"/>
    <p:sldLayoutId id="2147483665" r:id="rId6"/>
    <p:sldLayoutId id="2147483658" r:id="rId7"/>
    <p:sldLayoutId id="2147483666" r:id="rId8"/>
    <p:sldLayoutId id="2147483659" r:id="rId9"/>
    <p:sldLayoutId id="2147483660" r:id="rId10"/>
    <p:sldLayoutId id="2147483667" r:id="rId11"/>
    <p:sldLayoutId id="2147483661" r:id="rId12"/>
    <p:sldLayoutId id="2147483668" r:id="rId13"/>
    <p:sldLayoutId id="2147483651" r:id="rId14"/>
    <p:sldLayoutId id="2147483669" r:id="rId15"/>
    <p:sldLayoutId id="2147483670" r:id="rId16"/>
    <p:sldLayoutId id="2147483654" r:id="rId17"/>
    <p:sldLayoutId id="2147483663" r:id="rId18"/>
  </p:sldLayoutIdLst>
  <p:hf sldNum="0" hdr="0" ftr="0"/>
  <p:txStyles>
    <p:titleStyle>
      <a:lvl1pPr algn="l" defTabSz="1828526" rtl="0" eaLnBrk="1" latinLnBrk="0" hangingPunct="1">
        <a:lnSpc>
          <a:spcPct val="100000"/>
        </a:lnSpc>
        <a:spcBef>
          <a:spcPct val="0"/>
        </a:spcBef>
        <a:buNone/>
        <a:defRPr sz="7000" b="1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457131" indent="-457131" algn="l" defTabSz="1828526" rtl="0" eaLnBrk="1" latinLnBrk="0" hangingPunct="1">
        <a:lnSpc>
          <a:spcPct val="100000"/>
        </a:lnSpc>
        <a:spcBef>
          <a:spcPts val="2000"/>
        </a:spcBef>
        <a:buFont typeface="Arial" panose="020B0604020202020204" pitchFamily="34" charset="0"/>
        <a:buChar char="•"/>
        <a:defRPr sz="3000" kern="1200">
          <a:solidFill>
            <a:schemeClr val="dk2"/>
          </a:solidFill>
          <a:latin typeface="+mn-lt"/>
          <a:ea typeface="+mn-ea"/>
          <a:cs typeface="+mn-cs"/>
        </a:defRPr>
      </a:lvl1pPr>
      <a:lvl2pPr marL="1371394" indent="-457131" algn="l" defTabSz="1828526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Char char="•"/>
        <a:defRPr sz="3000" kern="1200" baseline="0">
          <a:solidFill>
            <a:schemeClr val="dk2"/>
          </a:solidFill>
          <a:latin typeface="+mn-lt"/>
          <a:ea typeface="+mn-ea"/>
          <a:cs typeface="+mn-cs"/>
        </a:defRPr>
      </a:lvl2pPr>
      <a:lvl3pPr marL="2285657" indent="-457131" algn="l" defTabSz="1828526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Char char="•"/>
        <a:defRPr sz="3000" kern="1200" baseline="0">
          <a:solidFill>
            <a:schemeClr val="dk2"/>
          </a:solidFill>
          <a:latin typeface="+mn-lt"/>
          <a:ea typeface="+mn-ea"/>
          <a:cs typeface="+mn-cs"/>
        </a:defRPr>
      </a:lvl3pPr>
      <a:lvl4pPr marL="3199920" indent="-457131" algn="l" defTabSz="1828526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Char char="•"/>
        <a:defRPr sz="3000" kern="1200">
          <a:solidFill>
            <a:schemeClr val="dk2"/>
          </a:solidFill>
          <a:latin typeface="+mn-lt"/>
          <a:ea typeface="+mn-ea"/>
          <a:cs typeface="+mn-cs"/>
        </a:defRPr>
      </a:lvl4pPr>
      <a:lvl5pPr marL="4114183" indent="-457131" algn="l" defTabSz="1828526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Char char="•"/>
        <a:defRPr sz="3000" kern="1200">
          <a:solidFill>
            <a:schemeClr val="dk2"/>
          </a:solidFill>
          <a:latin typeface="+mn-lt"/>
          <a:ea typeface="+mn-ea"/>
          <a:cs typeface="+mn-cs"/>
        </a:defRPr>
      </a:lvl5pPr>
      <a:lvl6pPr marL="5028446" indent="-457131" algn="l" defTabSz="1828526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599" kern="1200">
          <a:solidFill>
            <a:schemeClr val="tx1"/>
          </a:solidFill>
          <a:latin typeface="+mn-lt"/>
          <a:ea typeface="+mn-ea"/>
          <a:cs typeface="+mn-cs"/>
        </a:defRPr>
      </a:lvl6pPr>
      <a:lvl7pPr marL="5942708" indent="-457131" algn="l" defTabSz="1828526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599" kern="1200">
          <a:solidFill>
            <a:schemeClr val="tx1"/>
          </a:solidFill>
          <a:latin typeface="+mn-lt"/>
          <a:ea typeface="+mn-ea"/>
          <a:cs typeface="+mn-cs"/>
        </a:defRPr>
      </a:lvl7pPr>
      <a:lvl8pPr marL="6856971" indent="-457131" algn="l" defTabSz="1828526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599" kern="1200">
          <a:solidFill>
            <a:schemeClr val="tx1"/>
          </a:solidFill>
          <a:latin typeface="+mn-lt"/>
          <a:ea typeface="+mn-ea"/>
          <a:cs typeface="+mn-cs"/>
        </a:defRPr>
      </a:lvl8pPr>
      <a:lvl9pPr marL="7771234" indent="-457131" algn="l" defTabSz="1828526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59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828526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1pPr>
      <a:lvl2pPr marL="914263" algn="l" defTabSz="1828526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2pPr>
      <a:lvl3pPr marL="1828526" algn="l" defTabSz="1828526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3pPr>
      <a:lvl4pPr marL="2742789" algn="l" defTabSz="1828526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4pPr>
      <a:lvl5pPr marL="3657051" algn="l" defTabSz="1828526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5pPr>
      <a:lvl6pPr marL="4571314" algn="l" defTabSz="1828526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6pPr>
      <a:lvl7pPr marL="5485577" algn="l" defTabSz="1828526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7pPr>
      <a:lvl8pPr marL="6399840" algn="l" defTabSz="1828526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8pPr>
      <a:lvl9pPr marL="7314103" algn="l" defTabSz="1828526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mailto:karel.agh@pcr.cz" TargetMode="Externa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ctrTitle"/>
          </p:nvPr>
        </p:nvSpPr>
        <p:spPr>
          <a:xfrm>
            <a:off x="1260157" y="2968405"/>
            <a:ext cx="18332511" cy="5386090"/>
          </a:xfrm>
        </p:spPr>
        <p:txBody>
          <a:bodyPr/>
          <a:lstStyle/>
          <a:p>
            <a:r>
              <a:rPr lang="cs-CZ" sz="8800" dirty="0"/>
              <a:t/>
            </a:r>
            <a:br>
              <a:rPr lang="cs-CZ" sz="8800" dirty="0"/>
            </a:br>
            <a:r>
              <a:rPr lang="cs-CZ" sz="8800" dirty="0">
                <a:solidFill>
                  <a:schemeClr val="tx1"/>
                </a:solidFill>
              </a:rPr>
              <a:t>Norway </a:t>
            </a:r>
            <a:r>
              <a:rPr lang="cs-CZ" sz="8800" dirty="0" err="1">
                <a:solidFill>
                  <a:schemeClr val="tx1"/>
                </a:solidFill>
              </a:rPr>
              <a:t>grants</a:t>
            </a:r>
            <a:r>
              <a:rPr lang="cs-CZ" sz="8800" dirty="0">
                <a:solidFill>
                  <a:schemeClr val="tx1"/>
                </a:solidFill>
              </a:rPr>
              <a:t> 2014 – 2021</a:t>
            </a:r>
            <a:br>
              <a:rPr lang="cs-CZ" sz="8800" dirty="0">
                <a:solidFill>
                  <a:schemeClr val="tx1"/>
                </a:solidFill>
              </a:rPr>
            </a:br>
            <a:r>
              <a:rPr lang="cs-CZ" sz="5400" dirty="0">
                <a:solidFill>
                  <a:schemeClr val="tx1"/>
                </a:solidFill>
              </a:rPr>
              <a:t>Program </a:t>
            </a:r>
            <a:r>
              <a:rPr lang="cs-CZ" sz="5400" dirty="0" err="1">
                <a:solidFill>
                  <a:schemeClr val="tx1"/>
                </a:solidFill>
              </a:rPr>
              <a:t>Home</a:t>
            </a:r>
            <a:r>
              <a:rPr lang="cs-CZ" sz="5400" dirty="0">
                <a:solidFill>
                  <a:schemeClr val="tx1"/>
                </a:solidFill>
              </a:rPr>
              <a:t> </a:t>
            </a:r>
            <a:r>
              <a:rPr lang="cs-CZ" sz="5400" dirty="0" err="1">
                <a:solidFill>
                  <a:schemeClr val="tx1"/>
                </a:solidFill>
              </a:rPr>
              <a:t>Affairs</a:t>
            </a:r>
            <a:r>
              <a:rPr lang="cs-CZ" dirty="0">
                <a:solidFill>
                  <a:schemeClr val="tx1"/>
                </a:solidFill>
              </a:rPr>
              <a:t/>
            </a:r>
            <a:br>
              <a:rPr lang="cs-CZ" dirty="0">
                <a:solidFill>
                  <a:schemeClr val="tx1"/>
                </a:solidFill>
              </a:rPr>
            </a:br>
            <a:r>
              <a:rPr lang="cs-CZ" sz="6000" dirty="0">
                <a:solidFill>
                  <a:schemeClr val="tx1"/>
                </a:solidFill>
              </a:rPr>
              <a:t/>
            </a:r>
            <a:br>
              <a:rPr lang="cs-CZ" sz="6000" dirty="0">
                <a:solidFill>
                  <a:schemeClr val="tx1"/>
                </a:solidFill>
              </a:rPr>
            </a:br>
            <a:endParaRPr lang="en-GB" sz="6000" dirty="0">
              <a:solidFill>
                <a:schemeClr val="tx1"/>
              </a:solidFill>
            </a:endParaRPr>
          </a:p>
        </p:txBody>
      </p:sp>
      <p:sp>
        <p:nvSpPr>
          <p:cNvPr id="3" name="Plassholder for dato 2"/>
          <p:cNvSpPr>
            <a:spLocks noGrp="1"/>
          </p:cNvSpPr>
          <p:nvPr>
            <p:ph type="dt" sz="half" idx="10"/>
          </p:nvPr>
        </p:nvSpPr>
        <p:spPr>
          <a:xfrm>
            <a:off x="20284750" y="12613656"/>
            <a:ext cx="2837339" cy="553998"/>
          </a:xfrm>
        </p:spPr>
        <p:txBody>
          <a:bodyPr/>
          <a:lstStyle/>
          <a:p>
            <a:r>
              <a:rPr lang="cs-CZ" b="1" dirty="0"/>
              <a:t>27. 3. 2019</a:t>
            </a:r>
            <a:endParaRPr lang="nb-NO" b="1" dirty="0"/>
          </a:p>
        </p:txBody>
      </p:sp>
    </p:spTree>
    <p:extLst>
      <p:ext uri="{BB962C8B-B14F-4D97-AF65-F5344CB8AC3E}">
        <p14:creationId xmlns:p14="http://schemas.microsoft.com/office/powerpoint/2010/main" val="4460959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08176" y="5838002"/>
            <a:ext cx="21713915" cy="1231106"/>
          </a:xfrm>
        </p:spPr>
        <p:txBody>
          <a:bodyPr/>
          <a:lstStyle/>
          <a:p>
            <a:pPr algn="ctr"/>
            <a:r>
              <a:rPr lang="en-US" sz="8000" b="0" dirty="0">
                <a:solidFill>
                  <a:schemeClr val="tx1"/>
                </a:solidFill>
              </a:rPr>
              <a:t>Together for a secure Europe</a:t>
            </a:r>
            <a:endParaRPr lang="cs-CZ" sz="8000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79085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9264" y="2431929"/>
            <a:ext cx="22713696" cy="6155531"/>
          </a:xfrm>
        </p:spPr>
        <p:txBody>
          <a:bodyPr/>
          <a:lstStyle/>
          <a:p>
            <a:r>
              <a:rPr lang="cs-CZ" sz="8000" dirty="0" err="1" smtClean="0"/>
              <a:t>Enhanced</a:t>
            </a:r>
            <a:r>
              <a:rPr lang="cs-CZ" sz="8000" dirty="0" smtClean="0"/>
              <a:t> p</a:t>
            </a:r>
            <a:r>
              <a:rPr lang="en-US" sz="8000" dirty="0" err="1" smtClean="0"/>
              <a:t>olice</a:t>
            </a:r>
            <a:r>
              <a:rPr lang="en-US" sz="8000" dirty="0" smtClean="0"/>
              <a:t> </a:t>
            </a:r>
            <a:r>
              <a:rPr lang="en-US" sz="8000" dirty="0"/>
              <a:t>competence in preventing and combating crime, strengthening communication skills with </a:t>
            </a:r>
            <a:r>
              <a:rPr lang="en-US" sz="8000" dirty="0" smtClean="0"/>
              <a:t>public </a:t>
            </a:r>
            <a:r>
              <a:rPr lang="en-US" sz="8000" dirty="0"/>
              <a:t>and awareness of human rights</a:t>
            </a:r>
            <a:br>
              <a:rPr lang="en-US" sz="8000" dirty="0"/>
            </a:br>
            <a:endParaRPr lang="cs-CZ" sz="8000" dirty="0"/>
          </a:p>
        </p:txBody>
      </p:sp>
      <p:sp>
        <p:nvSpPr>
          <p:cNvPr id="3" name="Obdélník 2"/>
          <p:cNvSpPr/>
          <p:nvPr/>
        </p:nvSpPr>
        <p:spPr>
          <a:xfrm>
            <a:off x="1412557" y="11316263"/>
            <a:ext cx="1049537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dirty="0" smtClean="0">
                <a:solidFill>
                  <a:schemeClr val="bg1"/>
                </a:solidFill>
              </a:rPr>
              <a:t>Police </a:t>
            </a:r>
            <a:r>
              <a:rPr lang="cs-CZ" sz="3600" dirty="0" err="1" smtClean="0">
                <a:solidFill>
                  <a:schemeClr val="bg1"/>
                </a:solidFill>
              </a:rPr>
              <a:t>Education</a:t>
            </a:r>
            <a:r>
              <a:rPr lang="cs-CZ" sz="3600" dirty="0" smtClean="0">
                <a:solidFill>
                  <a:schemeClr val="bg1"/>
                </a:solidFill>
              </a:rPr>
              <a:t> and </a:t>
            </a:r>
            <a:r>
              <a:rPr lang="cs-CZ" sz="3600" dirty="0" err="1" smtClean="0">
                <a:solidFill>
                  <a:schemeClr val="bg1"/>
                </a:solidFill>
              </a:rPr>
              <a:t>Service</a:t>
            </a:r>
            <a:r>
              <a:rPr lang="cs-CZ" sz="3600" dirty="0" smtClean="0">
                <a:solidFill>
                  <a:schemeClr val="bg1"/>
                </a:solidFill>
              </a:rPr>
              <a:t> </a:t>
            </a:r>
            <a:r>
              <a:rPr lang="cs-CZ" sz="3600" dirty="0" err="1" smtClean="0">
                <a:solidFill>
                  <a:schemeClr val="bg1"/>
                </a:solidFill>
              </a:rPr>
              <a:t>Training</a:t>
            </a:r>
            <a:r>
              <a:rPr lang="cs-CZ" sz="3600" dirty="0" smtClean="0">
                <a:solidFill>
                  <a:schemeClr val="bg1"/>
                </a:solidFill>
              </a:rPr>
              <a:t> Department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412557" y="10202571"/>
            <a:ext cx="526637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400" dirty="0" err="1" smtClean="0">
                <a:solidFill>
                  <a:schemeClr val="bg1"/>
                </a:solidFill>
              </a:rPr>
              <a:t>Col</a:t>
            </a:r>
            <a:r>
              <a:rPr lang="cs-CZ" sz="4400" dirty="0" smtClean="0">
                <a:solidFill>
                  <a:schemeClr val="bg1"/>
                </a:solidFill>
              </a:rPr>
              <a:t>. Mgr. Karel AGH</a:t>
            </a:r>
            <a:endParaRPr lang="cs-CZ" sz="4400" dirty="0">
              <a:solidFill>
                <a:schemeClr val="bg1"/>
              </a:solidFill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53386" y="9615151"/>
            <a:ext cx="2381250" cy="2381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24912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60157" y="3971550"/>
            <a:ext cx="21028462" cy="4708981"/>
          </a:xfrm>
        </p:spPr>
        <p:txBody>
          <a:bodyPr/>
          <a:lstStyle/>
          <a:p>
            <a:r>
              <a:rPr lang="cs-CZ" sz="6000" dirty="0"/>
              <a:t>Area </a:t>
            </a:r>
            <a:r>
              <a:rPr lang="cs-CZ" sz="6000" dirty="0" err="1"/>
              <a:t>of</a:t>
            </a:r>
            <a:r>
              <a:rPr lang="cs-CZ" sz="6000" dirty="0"/>
              <a:t> support:</a:t>
            </a:r>
            <a:r>
              <a:rPr lang="cs-CZ" sz="6000" dirty="0" smtClean="0"/>
              <a:t/>
            </a:r>
            <a:br>
              <a:rPr lang="cs-CZ" sz="6000" dirty="0" smtClean="0"/>
            </a:br>
            <a:r>
              <a:rPr lang="cs-CZ" sz="6000" dirty="0" smtClean="0"/>
              <a:t/>
            </a:r>
            <a:br>
              <a:rPr lang="cs-CZ" sz="6000" dirty="0" smtClean="0"/>
            </a:br>
            <a:r>
              <a:rPr lang="en-US" sz="6000" dirty="0"/>
              <a:t>Effective cooperation between international law </a:t>
            </a:r>
            <a:r>
              <a:rPr lang="cs-CZ" sz="6000" dirty="0" smtClean="0"/>
              <a:t/>
            </a:r>
            <a:br>
              <a:rPr lang="cs-CZ" sz="6000" dirty="0" smtClean="0"/>
            </a:br>
            <a:r>
              <a:rPr lang="en-US" sz="6000" dirty="0"/>
              <a:t>enforcement agencies in the fight against organized </a:t>
            </a:r>
            <a:r>
              <a:rPr lang="cs-CZ" sz="6000" dirty="0"/>
              <a:t/>
            </a:r>
            <a:br>
              <a:rPr lang="cs-CZ" sz="6000" dirty="0"/>
            </a:br>
            <a:r>
              <a:rPr lang="cs-CZ" sz="6000" dirty="0" err="1"/>
              <a:t>crime</a:t>
            </a:r>
            <a:endParaRPr lang="cs-CZ" sz="6600" dirty="0"/>
          </a:p>
        </p:txBody>
      </p:sp>
    </p:spTree>
    <p:extLst>
      <p:ext uri="{BB962C8B-B14F-4D97-AF65-F5344CB8AC3E}">
        <p14:creationId xmlns:p14="http://schemas.microsoft.com/office/powerpoint/2010/main" val="17457104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59560" y="340124"/>
            <a:ext cx="21861705" cy="2154436"/>
          </a:xfrm>
        </p:spPr>
        <p:txBody>
          <a:bodyPr/>
          <a:lstStyle/>
          <a:p>
            <a:r>
              <a:rPr lang="cs-CZ" dirty="0"/>
              <a:t>Project </a:t>
            </a:r>
            <a:r>
              <a:rPr lang="cs-CZ" dirty="0" err="1"/>
              <a:t>description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59560" y="1955952"/>
            <a:ext cx="21861705" cy="10820248"/>
          </a:xfrm>
        </p:spPr>
        <p:txBody>
          <a:bodyPr vert="horz" lIns="0" tIns="0" rIns="0" bIns="0" rtlCol="0" anchor="t">
            <a:normAutofit/>
          </a:bodyPr>
          <a:lstStyle/>
          <a:p>
            <a:endParaRPr lang="cs-CZ" dirty="0"/>
          </a:p>
          <a:p>
            <a:r>
              <a:rPr lang="en-US" dirty="0"/>
              <a:t>30 partial activities, which are implemented by 9 entities within the Police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Czech Republic </a:t>
            </a:r>
            <a:r>
              <a:rPr lang="en-US" dirty="0" smtClean="0"/>
              <a:t>and </a:t>
            </a:r>
            <a:r>
              <a:rPr lang="en-US" dirty="0"/>
              <a:t>the Ministry of the Interior of the Czech Republic</a:t>
            </a:r>
          </a:p>
          <a:p>
            <a:r>
              <a:rPr lang="en-US" dirty="0"/>
              <a:t>international reach in the form of international exercises, conferences and workshops</a:t>
            </a:r>
          </a:p>
          <a:p>
            <a:r>
              <a:rPr lang="en-US" dirty="0"/>
              <a:t>total number of participants in project activities = approx. 3000 people</a:t>
            </a:r>
          </a:p>
          <a:p>
            <a:r>
              <a:rPr lang="en-US" dirty="0"/>
              <a:t>the project is focused on:</a:t>
            </a:r>
          </a:p>
          <a:p>
            <a:pPr marL="0" indent="0">
              <a:buNone/>
            </a:pPr>
            <a:r>
              <a:rPr lang="cs-CZ" dirty="0" smtClean="0"/>
              <a:t>			</a:t>
            </a:r>
            <a:r>
              <a:rPr lang="en-US" dirty="0" smtClean="0"/>
              <a:t>- </a:t>
            </a:r>
            <a:r>
              <a:rPr lang="en-US" dirty="0"/>
              <a:t>protection of the </a:t>
            </a:r>
            <a:r>
              <a:rPr lang="en-US" dirty="0" smtClean="0"/>
              <a:t>population</a:t>
            </a:r>
          </a:p>
          <a:p>
            <a:pPr marL="0" indent="0">
              <a:buNone/>
            </a:pPr>
            <a:r>
              <a:rPr lang="cs-CZ" dirty="0" smtClean="0"/>
              <a:t>			</a:t>
            </a:r>
            <a:r>
              <a:rPr lang="en-US" dirty="0" smtClean="0"/>
              <a:t>- increase </a:t>
            </a:r>
            <a:r>
              <a:rPr lang="cs-CZ" dirty="0" smtClean="0"/>
              <a:t>in</a:t>
            </a:r>
            <a:r>
              <a:rPr lang="en-US" dirty="0" smtClean="0"/>
              <a:t> professionalism and efficiency of </a:t>
            </a:r>
            <a:r>
              <a:rPr lang="cs-CZ" dirty="0" smtClean="0"/>
              <a:t>police </a:t>
            </a:r>
            <a:r>
              <a:rPr lang="cs-CZ" dirty="0" err="1" smtClean="0"/>
              <a:t>service</a:t>
            </a:r>
            <a:r>
              <a:rPr lang="en-US" dirty="0" smtClean="0"/>
              <a:t> </a:t>
            </a:r>
          </a:p>
          <a:p>
            <a:pPr marL="0" indent="0">
              <a:buNone/>
            </a:pPr>
            <a:r>
              <a:rPr lang="cs-CZ" dirty="0" smtClean="0"/>
              <a:t>			</a:t>
            </a:r>
            <a:r>
              <a:rPr lang="en-US" dirty="0" smtClean="0"/>
              <a:t>- </a:t>
            </a:r>
            <a:r>
              <a:rPr lang="en-US" dirty="0"/>
              <a:t>development of abilities and skills of members of </a:t>
            </a:r>
            <a:r>
              <a:rPr lang="en-US" dirty="0" smtClean="0"/>
              <a:t>the</a:t>
            </a:r>
            <a:r>
              <a:rPr lang="cs-CZ" dirty="0" smtClean="0"/>
              <a:t> Czech </a:t>
            </a:r>
            <a:r>
              <a:rPr lang="en-US" dirty="0" smtClean="0"/>
              <a:t> </a:t>
            </a:r>
            <a:r>
              <a:rPr lang="cs-CZ" dirty="0" smtClean="0"/>
              <a:t>Police 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	</a:t>
            </a:r>
            <a:r>
              <a:rPr lang="en-US" dirty="0" smtClean="0"/>
              <a:t>- </a:t>
            </a:r>
            <a:r>
              <a:rPr lang="en-US" dirty="0"/>
              <a:t>response to changes in the security situation in the Czech Republic and Europe</a:t>
            </a:r>
          </a:p>
          <a:p>
            <a:pPr marL="0" indent="0">
              <a:buNone/>
            </a:pPr>
            <a:r>
              <a:rPr lang="cs-CZ" dirty="0" smtClean="0"/>
              <a:t>			</a:t>
            </a:r>
            <a:r>
              <a:rPr lang="en-US" dirty="0" smtClean="0"/>
              <a:t>- </a:t>
            </a:r>
            <a:r>
              <a:rPr lang="en-US" dirty="0"/>
              <a:t>the fight against organized crime</a:t>
            </a:r>
          </a:p>
          <a:p>
            <a:pPr marL="0" indent="0">
              <a:buNone/>
            </a:pPr>
            <a:r>
              <a:rPr lang="cs-CZ" dirty="0" smtClean="0"/>
              <a:t>			</a:t>
            </a:r>
            <a:r>
              <a:rPr lang="en-US" dirty="0" smtClean="0"/>
              <a:t>- </a:t>
            </a:r>
            <a:r>
              <a:rPr lang="en-US" dirty="0"/>
              <a:t>raising police and public awareness </a:t>
            </a:r>
            <a:r>
              <a:rPr lang="cs-CZ" dirty="0" err="1" smtClean="0"/>
              <a:t>about</a:t>
            </a:r>
            <a:r>
              <a:rPr lang="en-US" dirty="0" smtClean="0"/>
              <a:t> </a:t>
            </a:r>
            <a:r>
              <a:rPr lang="en-US" dirty="0"/>
              <a:t>human rights</a:t>
            </a:r>
          </a:p>
          <a:p>
            <a:pPr marL="0" indent="0">
              <a:buNone/>
            </a:pPr>
            <a:r>
              <a:rPr lang="cs-CZ" dirty="0" smtClean="0"/>
              <a:t>			</a:t>
            </a:r>
            <a:r>
              <a:rPr lang="en-US" dirty="0" smtClean="0"/>
              <a:t>- </a:t>
            </a:r>
            <a:r>
              <a:rPr lang="en-US" dirty="0"/>
              <a:t>strengthening intercultural and communication skills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893054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59560" y="878733"/>
            <a:ext cx="21861705" cy="1077218"/>
          </a:xfrm>
        </p:spPr>
        <p:txBody>
          <a:bodyPr/>
          <a:lstStyle/>
          <a:p>
            <a:r>
              <a:rPr lang="cs-CZ" dirty="0"/>
              <a:t>Project </a:t>
            </a:r>
            <a:r>
              <a:rPr lang="cs-CZ" dirty="0" err="1"/>
              <a:t>description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31851" y="3320172"/>
            <a:ext cx="21861705" cy="9208711"/>
          </a:xfrm>
        </p:spPr>
        <p:txBody>
          <a:bodyPr vert="horz" lIns="0" tIns="0" rIns="0" bIns="0" rtlCol="0" anchor="t">
            <a:normAutofit/>
          </a:bodyPr>
          <a:lstStyle/>
          <a:p>
            <a:pPr marL="0" indent="0">
              <a:buNone/>
            </a:pPr>
            <a:r>
              <a:rPr lang="cs-CZ" sz="5400" b="1" dirty="0"/>
              <a:t>Target </a:t>
            </a:r>
            <a:r>
              <a:rPr lang="cs-CZ" sz="5400" b="1" dirty="0" err="1"/>
              <a:t>groups</a:t>
            </a:r>
            <a:r>
              <a:rPr lang="cs-CZ" sz="5400" b="1" dirty="0"/>
              <a:t>: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	</a:t>
            </a:r>
            <a:r>
              <a:rPr lang="cs-CZ" sz="4000" dirty="0" smtClean="0"/>
              <a:t>-  police </a:t>
            </a:r>
            <a:r>
              <a:rPr lang="cs-CZ" sz="4000" dirty="0" err="1"/>
              <a:t>officers</a:t>
            </a:r>
            <a:r>
              <a:rPr lang="cs-CZ" sz="4000" dirty="0"/>
              <a:t> and </a:t>
            </a:r>
            <a:r>
              <a:rPr lang="cs-CZ" sz="4000" dirty="0" err="1"/>
              <a:t>employees</a:t>
            </a:r>
            <a:r>
              <a:rPr lang="cs-CZ" sz="4000" dirty="0"/>
              <a:t> </a:t>
            </a:r>
            <a:r>
              <a:rPr lang="cs-CZ" sz="4000" dirty="0" err="1"/>
              <a:t>of</a:t>
            </a:r>
            <a:r>
              <a:rPr lang="cs-CZ" sz="4000" dirty="0"/>
              <a:t> </a:t>
            </a:r>
            <a:r>
              <a:rPr lang="cs-CZ" sz="4000" dirty="0" err="1" smtClean="0"/>
              <a:t>the</a:t>
            </a:r>
            <a:r>
              <a:rPr lang="cs-CZ" sz="4000" dirty="0" smtClean="0"/>
              <a:t> Police Presidium </a:t>
            </a:r>
            <a:r>
              <a:rPr lang="cs-CZ" sz="4000" dirty="0" err="1" smtClean="0"/>
              <a:t>of</a:t>
            </a:r>
            <a:r>
              <a:rPr lang="cs-CZ" sz="4000" dirty="0" smtClean="0"/>
              <a:t> </a:t>
            </a:r>
            <a:r>
              <a:rPr lang="cs-CZ" sz="4000" dirty="0" err="1" smtClean="0"/>
              <a:t>the</a:t>
            </a:r>
            <a:r>
              <a:rPr lang="cs-CZ" sz="4000" dirty="0" smtClean="0"/>
              <a:t> Czech Republic, Police 	   </a:t>
            </a:r>
            <a:r>
              <a:rPr lang="cs-CZ" sz="4000" dirty="0" err="1" smtClean="0"/>
              <a:t>Education</a:t>
            </a:r>
            <a:r>
              <a:rPr lang="cs-CZ" sz="4000" dirty="0" smtClean="0"/>
              <a:t> and Service </a:t>
            </a:r>
            <a:r>
              <a:rPr lang="cs-CZ" sz="4000" dirty="0" err="1" smtClean="0"/>
              <a:t>Training</a:t>
            </a:r>
            <a:r>
              <a:rPr lang="cs-CZ" sz="4000" dirty="0" smtClean="0"/>
              <a:t> Department, </a:t>
            </a:r>
            <a:r>
              <a:rPr lang="cs-CZ" sz="4000" dirty="0" err="1" smtClean="0"/>
              <a:t>Directorate</a:t>
            </a:r>
            <a:r>
              <a:rPr lang="cs-CZ" sz="4000" dirty="0" smtClean="0"/>
              <a:t> </a:t>
            </a:r>
            <a:r>
              <a:rPr lang="cs-CZ" sz="4000" dirty="0" err="1" smtClean="0"/>
              <a:t>of</a:t>
            </a:r>
            <a:r>
              <a:rPr lang="cs-CZ" sz="4000" dirty="0" smtClean="0"/>
              <a:t> </a:t>
            </a:r>
            <a:r>
              <a:rPr lang="cs-CZ" sz="4000" dirty="0" err="1" smtClean="0"/>
              <a:t>Alien</a:t>
            </a:r>
            <a:r>
              <a:rPr lang="cs-CZ" sz="4000" dirty="0" smtClean="0"/>
              <a:t> Police Service, 	   Department </a:t>
            </a:r>
            <a:r>
              <a:rPr lang="cs-CZ" sz="4000" dirty="0" err="1" smtClean="0"/>
              <a:t>of</a:t>
            </a:r>
            <a:r>
              <a:rPr lang="cs-CZ" sz="4000" dirty="0" smtClean="0"/>
              <a:t> </a:t>
            </a:r>
            <a:r>
              <a:rPr lang="cs-CZ" sz="4000" dirty="0" err="1" smtClean="0"/>
              <a:t>Internal</a:t>
            </a:r>
            <a:r>
              <a:rPr lang="cs-CZ" sz="4000" dirty="0" smtClean="0"/>
              <a:t> </a:t>
            </a:r>
            <a:r>
              <a:rPr lang="cs-CZ" sz="4000" dirty="0" err="1" smtClean="0"/>
              <a:t>Control</a:t>
            </a:r>
            <a:r>
              <a:rPr lang="cs-CZ" sz="4000" dirty="0" smtClean="0"/>
              <a:t>, police </a:t>
            </a:r>
            <a:r>
              <a:rPr lang="cs-CZ" sz="4000" dirty="0" err="1" smtClean="0"/>
              <a:t>psychologists</a:t>
            </a:r>
            <a:r>
              <a:rPr lang="cs-CZ" sz="4000" dirty="0"/>
              <a:t>, </a:t>
            </a:r>
            <a:r>
              <a:rPr lang="cs-CZ" sz="4000" dirty="0" smtClean="0"/>
              <a:t>Rapid </a:t>
            </a:r>
            <a:r>
              <a:rPr lang="cs-CZ" sz="4000" dirty="0" err="1" smtClean="0"/>
              <a:t>Deployment</a:t>
            </a:r>
            <a:r>
              <a:rPr lang="cs-CZ" sz="4000" dirty="0" smtClean="0"/>
              <a:t> Unit </a:t>
            </a:r>
            <a:r>
              <a:rPr lang="cs-CZ" sz="4000" dirty="0" err="1" smtClean="0"/>
              <a:t>of</a:t>
            </a:r>
            <a:r>
              <a:rPr lang="cs-CZ" sz="4000" dirty="0" smtClean="0"/>
              <a:t> </a:t>
            </a:r>
            <a:r>
              <a:rPr lang="cs-CZ" sz="4000" dirty="0" err="1" smtClean="0"/>
              <a:t>the</a:t>
            </a:r>
            <a:r>
              <a:rPr lang="cs-CZ" sz="4000" dirty="0" smtClean="0"/>
              <a:t> 	   Police </a:t>
            </a:r>
            <a:r>
              <a:rPr lang="cs-CZ" sz="4000" dirty="0" err="1" smtClean="0"/>
              <a:t>of</a:t>
            </a:r>
            <a:r>
              <a:rPr lang="cs-CZ" sz="4000" dirty="0" smtClean="0"/>
              <a:t> </a:t>
            </a:r>
            <a:r>
              <a:rPr lang="cs-CZ" sz="4000" dirty="0" err="1" smtClean="0"/>
              <a:t>the</a:t>
            </a:r>
            <a:r>
              <a:rPr lang="cs-CZ" sz="4000" dirty="0" smtClean="0"/>
              <a:t> Czech Republic, </a:t>
            </a:r>
            <a:r>
              <a:rPr lang="cs-CZ" sz="4000" dirty="0" err="1" smtClean="0"/>
              <a:t>Directorate</a:t>
            </a:r>
            <a:r>
              <a:rPr lang="cs-CZ" sz="4000" dirty="0" smtClean="0"/>
              <a:t> </a:t>
            </a:r>
            <a:r>
              <a:rPr lang="cs-CZ" sz="4000" dirty="0" err="1" smtClean="0"/>
              <a:t>of</a:t>
            </a:r>
            <a:r>
              <a:rPr lang="cs-CZ" sz="4000" dirty="0" smtClean="0"/>
              <a:t> </a:t>
            </a:r>
            <a:r>
              <a:rPr lang="cs-CZ" sz="4000" dirty="0" err="1" smtClean="0"/>
              <a:t>the</a:t>
            </a:r>
            <a:r>
              <a:rPr lang="cs-CZ" sz="4000" dirty="0" smtClean="0"/>
              <a:t> Public </a:t>
            </a:r>
            <a:r>
              <a:rPr lang="cs-CZ" sz="4000" dirty="0" err="1" smtClean="0"/>
              <a:t>Order</a:t>
            </a:r>
            <a:r>
              <a:rPr lang="cs-CZ" sz="4000" dirty="0" smtClean="0"/>
              <a:t> Police, </a:t>
            </a:r>
            <a:r>
              <a:rPr lang="cs-CZ" sz="4000" dirty="0" err="1" smtClean="0"/>
              <a:t>Bureau</a:t>
            </a:r>
            <a:r>
              <a:rPr lang="cs-CZ" sz="4000" dirty="0" smtClean="0"/>
              <a:t> </a:t>
            </a:r>
            <a:r>
              <a:rPr lang="cs-CZ" sz="4000" dirty="0" err="1" smtClean="0"/>
              <a:t>of</a:t>
            </a:r>
            <a:r>
              <a:rPr lang="cs-CZ" sz="4000" dirty="0" smtClean="0"/>
              <a:t>  	   </a:t>
            </a:r>
            <a:r>
              <a:rPr lang="cs-CZ" sz="4000" dirty="0" err="1" smtClean="0"/>
              <a:t>Criminal</a:t>
            </a:r>
            <a:r>
              <a:rPr lang="cs-CZ" sz="4000" dirty="0"/>
              <a:t> </a:t>
            </a:r>
            <a:r>
              <a:rPr lang="cs-CZ" sz="4000" dirty="0" smtClean="0"/>
              <a:t>Police and </a:t>
            </a:r>
            <a:r>
              <a:rPr lang="cs-CZ" sz="4000" dirty="0" err="1" smtClean="0"/>
              <a:t>Investigation</a:t>
            </a:r>
            <a:r>
              <a:rPr lang="cs-CZ" sz="4000" dirty="0"/>
              <a:t> </a:t>
            </a:r>
            <a:r>
              <a:rPr lang="cs-CZ" sz="4000" dirty="0" smtClean="0"/>
              <a:t>Service,</a:t>
            </a:r>
            <a:endParaRPr lang="cs-CZ" sz="4000" dirty="0"/>
          </a:p>
          <a:p>
            <a:pPr marL="0" indent="0">
              <a:buNone/>
            </a:pPr>
            <a:r>
              <a:rPr lang="cs-CZ" sz="4000" dirty="0" smtClean="0"/>
              <a:t>	-  </a:t>
            </a:r>
            <a:r>
              <a:rPr lang="cs-CZ" sz="4000" dirty="0" err="1"/>
              <a:t>employees</a:t>
            </a:r>
            <a:r>
              <a:rPr lang="cs-CZ" sz="4000" dirty="0"/>
              <a:t> </a:t>
            </a:r>
            <a:r>
              <a:rPr lang="cs-CZ" sz="4000" dirty="0" err="1"/>
              <a:t>of</a:t>
            </a:r>
            <a:r>
              <a:rPr lang="cs-CZ" sz="4000" dirty="0"/>
              <a:t> </a:t>
            </a:r>
            <a:r>
              <a:rPr lang="cs-CZ" sz="4000" dirty="0" err="1" smtClean="0"/>
              <a:t>Security</a:t>
            </a:r>
            <a:r>
              <a:rPr lang="cs-CZ" sz="4000" dirty="0" smtClean="0"/>
              <a:t> </a:t>
            </a:r>
            <a:r>
              <a:rPr lang="cs-CZ" sz="4000" dirty="0" err="1" smtClean="0"/>
              <a:t>Policy</a:t>
            </a:r>
            <a:r>
              <a:rPr lang="cs-CZ" sz="4000" dirty="0" smtClean="0"/>
              <a:t> Department and </a:t>
            </a:r>
            <a:r>
              <a:rPr lang="cs-CZ" sz="4000" dirty="0" err="1" smtClean="0"/>
              <a:t>Crime</a:t>
            </a:r>
            <a:r>
              <a:rPr lang="cs-CZ" sz="4000" dirty="0" smtClean="0"/>
              <a:t> </a:t>
            </a:r>
            <a:r>
              <a:rPr lang="cs-CZ" sz="4000" dirty="0" err="1" smtClean="0"/>
              <a:t>Prevention</a:t>
            </a:r>
            <a:r>
              <a:rPr lang="cs-CZ" sz="4000" dirty="0" smtClean="0"/>
              <a:t> Department </a:t>
            </a:r>
            <a:r>
              <a:rPr lang="cs-CZ" sz="4000" dirty="0" err="1" smtClean="0"/>
              <a:t>of</a:t>
            </a:r>
            <a:r>
              <a:rPr lang="cs-CZ" sz="4000" dirty="0" smtClean="0"/>
              <a:t> 	   </a:t>
            </a:r>
            <a:r>
              <a:rPr lang="cs-CZ" sz="4000" dirty="0" err="1" smtClean="0"/>
              <a:t>the</a:t>
            </a:r>
            <a:r>
              <a:rPr lang="cs-CZ" sz="4000" dirty="0" smtClean="0"/>
              <a:t> Ministry </a:t>
            </a:r>
            <a:r>
              <a:rPr lang="cs-CZ" sz="4000" dirty="0" err="1" smtClean="0"/>
              <a:t>of</a:t>
            </a:r>
            <a:r>
              <a:rPr lang="cs-CZ" sz="4000" dirty="0" smtClean="0"/>
              <a:t> </a:t>
            </a:r>
            <a:r>
              <a:rPr lang="cs-CZ" sz="4000" dirty="0" err="1" smtClean="0"/>
              <a:t>the</a:t>
            </a:r>
            <a:r>
              <a:rPr lang="cs-CZ" sz="4000" dirty="0" smtClean="0"/>
              <a:t> </a:t>
            </a:r>
            <a:r>
              <a:rPr lang="cs-CZ" sz="4000" dirty="0" err="1" smtClean="0"/>
              <a:t>Interior</a:t>
            </a:r>
            <a:r>
              <a:rPr lang="cs-CZ" sz="4000" dirty="0" smtClean="0"/>
              <a:t>,</a:t>
            </a:r>
            <a:endParaRPr lang="cs-CZ" sz="4000" dirty="0"/>
          </a:p>
          <a:p>
            <a:pPr marL="0" indent="0">
              <a:buNone/>
            </a:pPr>
            <a:r>
              <a:rPr lang="cs-CZ" sz="4000" dirty="0" smtClean="0"/>
              <a:t>	-  Department </a:t>
            </a:r>
            <a:r>
              <a:rPr lang="cs-CZ" sz="4000" dirty="0" err="1" smtClean="0"/>
              <a:t>of</a:t>
            </a:r>
            <a:r>
              <a:rPr lang="cs-CZ" sz="4000" dirty="0" smtClean="0"/>
              <a:t> Social </a:t>
            </a:r>
            <a:r>
              <a:rPr lang="cs-CZ" sz="4000" dirty="0" err="1" smtClean="0"/>
              <a:t>Welfare</a:t>
            </a:r>
            <a:r>
              <a:rPr lang="cs-CZ" sz="4000" dirty="0" smtClean="0"/>
              <a:t> </a:t>
            </a:r>
            <a:r>
              <a:rPr lang="cs-CZ" sz="4000" dirty="0" err="1" smtClean="0"/>
              <a:t>for</a:t>
            </a:r>
            <a:r>
              <a:rPr lang="cs-CZ" sz="4000" dirty="0" smtClean="0"/>
              <a:t> </a:t>
            </a:r>
            <a:r>
              <a:rPr lang="cs-CZ" sz="4000" dirty="0" err="1" smtClean="0"/>
              <a:t>Children</a:t>
            </a:r>
            <a:r>
              <a:rPr lang="cs-CZ" sz="4000" dirty="0" smtClean="0"/>
              <a:t>, </a:t>
            </a:r>
            <a:r>
              <a:rPr lang="cs-CZ" sz="4000" dirty="0" err="1" smtClean="0"/>
              <a:t>The</a:t>
            </a:r>
            <a:r>
              <a:rPr lang="cs-CZ" sz="4000" dirty="0" smtClean="0"/>
              <a:t> </a:t>
            </a:r>
            <a:r>
              <a:rPr lang="cs-CZ" sz="4000" dirty="0" err="1" smtClean="0"/>
              <a:t>Municipal</a:t>
            </a:r>
            <a:r>
              <a:rPr lang="cs-CZ" sz="4000" dirty="0" smtClean="0"/>
              <a:t> </a:t>
            </a:r>
            <a:r>
              <a:rPr lang="cs-CZ" sz="4000" dirty="0"/>
              <a:t>Police, </a:t>
            </a:r>
            <a:r>
              <a:rPr lang="cs-CZ" sz="4000" dirty="0" err="1"/>
              <a:t>local</a:t>
            </a:r>
            <a:r>
              <a:rPr lang="cs-CZ" sz="4000" dirty="0"/>
              <a:t> </a:t>
            </a:r>
            <a:r>
              <a:rPr lang="cs-CZ" sz="4000" dirty="0" err="1" smtClean="0"/>
              <a:t>administration</a:t>
            </a:r>
            <a:r>
              <a:rPr lang="cs-CZ" sz="4000" dirty="0" smtClean="0"/>
              <a:t>, 	   </a:t>
            </a:r>
            <a:r>
              <a:rPr lang="cs-CZ" sz="4000" dirty="0" err="1" smtClean="0"/>
              <a:t>seniors</a:t>
            </a:r>
            <a:r>
              <a:rPr lang="cs-CZ" sz="4000" dirty="0"/>
              <a:t>, </a:t>
            </a:r>
            <a:r>
              <a:rPr lang="cs-CZ" sz="4000" dirty="0" err="1" smtClean="0"/>
              <a:t>minorities</a:t>
            </a:r>
            <a:r>
              <a:rPr lang="cs-CZ" sz="4000" dirty="0" smtClean="0"/>
              <a:t>, </a:t>
            </a:r>
            <a:r>
              <a:rPr lang="cs-CZ" sz="4000" dirty="0" err="1" smtClean="0"/>
              <a:t>the</a:t>
            </a:r>
            <a:r>
              <a:rPr lang="cs-CZ" sz="4000" dirty="0" smtClean="0"/>
              <a:t> </a:t>
            </a:r>
            <a:r>
              <a:rPr lang="cs-CZ" sz="4000" dirty="0" err="1"/>
              <a:t>general</a:t>
            </a:r>
            <a:r>
              <a:rPr lang="cs-CZ" sz="4000" dirty="0"/>
              <a:t> public…</a:t>
            </a:r>
          </a:p>
        </p:txBody>
      </p:sp>
    </p:spTree>
    <p:extLst>
      <p:ext uri="{BB962C8B-B14F-4D97-AF65-F5344CB8AC3E}">
        <p14:creationId xmlns:p14="http://schemas.microsoft.com/office/powerpoint/2010/main" val="12918469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60386" y="558785"/>
            <a:ext cx="21861705" cy="2154436"/>
          </a:xfrm>
        </p:spPr>
        <p:txBody>
          <a:bodyPr/>
          <a:lstStyle/>
          <a:p>
            <a:r>
              <a:rPr lang="cs-CZ" dirty="0" err="1"/>
              <a:t>Bilateral</a:t>
            </a:r>
            <a:r>
              <a:rPr lang="cs-CZ" dirty="0"/>
              <a:t> </a:t>
            </a:r>
            <a:r>
              <a:rPr lang="cs-CZ" dirty="0" err="1"/>
              <a:t>cooperation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60386" y="2174612"/>
            <a:ext cx="22075102" cy="10334380"/>
          </a:xfrm>
        </p:spPr>
        <p:txBody>
          <a:bodyPr vert="horz" lIns="0" tIns="0" rIns="0" bIns="0" rtlCol="0" anchor="t">
            <a:normAutofit lnSpcReduction="10000"/>
          </a:bodyPr>
          <a:lstStyle/>
          <a:p>
            <a:endParaRPr lang="cs-CZ" dirty="0"/>
          </a:p>
          <a:p>
            <a:pPr marL="914263" lvl="1" indent="0">
              <a:buNone/>
            </a:pPr>
            <a:r>
              <a:rPr lang="en-US" sz="4000" b="1" dirty="0" smtClean="0">
                <a:solidFill>
                  <a:schemeClr val="tx1"/>
                </a:solidFill>
              </a:rPr>
              <a:t>Who</a:t>
            </a:r>
            <a:r>
              <a:rPr lang="en-US" sz="4000" b="1" dirty="0">
                <a:solidFill>
                  <a:schemeClr val="tx1"/>
                </a:solidFill>
              </a:rPr>
              <a:t>? </a:t>
            </a:r>
            <a:r>
              <a:rPr lang="en-US" sz="4000" dirty="0">
                <a:solidFill>
                  <a:schemeClr val="tx1"/>
                </a:solidFill>
              </a:rPr>
              <a:t>… .. Norwegian Police Special </a:t>
            </a:r>
            <a:r>
              <a:rPr lang="cs-CZ" sz="4000" dirty="0" smtClean="0">
                <a:solidFill>
                  <a:schemeClr val="tx1"/>
                </a:solidFill>
              </a:rPr>
              <a:t>Unit</a:t>
            </a:r>
            <a:r>
              <a:rPr lang="en-US" sz="4000" dirty="0" smtClean="0">
                <a:solidFill>
                  <a:schemeClr val="tx1"/>
                </a:solidFill>
              </a:rPr>
              <a:t> </a:t>
            </a:r>
            <a:r>
              <a:rPr lang="en-US" sz="4000" dirty="0">
                <a:solidFill>
                  <a:schemeClr val="tx1"/>
                </a:solidFill>
              </a:rPr>
              <a:t>- DELTA</a:t>
            </a:r>
          </a:p>
          <a:p>
            <a:pPr marL="914263" lvl="1" indent="0">
              <a:buNone/>
            </a:pPr>
            <a:r>
              <a:rPr lang="en-US" sz="4000" b="1" dirty="0" smtClean="0">
                <a:solidFill>
                  <a:schemeClr val="tx1"/>
                </a:solidFill>
              </a:rPr>
              <a:t>Why</a:t>
            </a:r>
            <a:r>
              <a:rPr lang="en-US" sz="4000" b="1" dirty="0">
                <a:solidFill>
                  <a:schemeClr val="tx1"/>
                </a:solidFill>
              </a:rPr>
              <a:t>? </a:t>
            </a:r>
            <a:r>
              <a:rPr lang="en-US" sz="4000" dirty="0">
                <a:solidFill>
                  <a:schemeClr val="tx1"/>
                </a:solidFill>
              </a:rPr>
              <a:t>… .. Long-term cooperation between </a:t>
            </a:r>
            <a:r>
              <a:rPr lang="cs-CZ" sz="4000" dirty="0" smtClean="0">
                <a:solidFill>
                  <a:schemeClr val="tx1"/>
                </a:solidFill>
              </a:rPr>
              <a:t>Rapid </a:t>
            </a:r>
            <a:r>
              <a:rPr lang="cs-CZ" sz="4000" dirty="0" err="1" smtClean="0">
                <a:solidFill>
                  <a:schemeClr val="tx1"/>
                </a:solidFill>
              </a:rPr>
              <a:t>Deployment</a:t>
            </a:r>
            <a:r>
              <a:rPr lang="cs-CZ" sz="4000" dirty="0" smtClean="0">
                <a:solidFill>
                  <a:schemeClr val="tx1"/>
                </a:solidFill>
              </a:rPr>
              <a:t> Unit</a:t>
            </a:r>
            <a:r>
              <a:rPr lang="en-US" sz="4000" dirty="0" smtClean="0">
                <a:solidFill>
                  <a:schemeClr val="tx1"/>
                </a:solidFill>
              </a:rPr>
              <a:t> </a:t>
            </a:r>
            <a:r>
              <a:rPr lang="en-US" sz="4000" dirty="0">
                <a:solidFill>
                  <a:schemeClr val="tx1"/>
                </a:solidFill>
              </a:rPr>
              <a:t>and DELTA in Norway</a:t>
            </a:r>
          </a:p>
          <a:p>
            <a:pPr marL="914263" lvl="1" indent="0">
              <a:buNone/>
            </a:pPr>
            <a:endParaRPr lang="en-US" sz="4000" dirty="0">
              <a:solidFill>
                <a:schemeClr val="tx1"/>
              </a:solidFill>
            </a:endParaRPr>
          </a:p>
          <a:p>
            <a:pPr marL="914263" lvl="1" indent="0">
              <a:buNone/>
            </a:pPr>
            <a:r>
              <a:rPr lang="en-US" sz="4000" b="1" dirty="0">
                <a:solidFill>
                  <a:schemeClr val="tx1"/>
                </a:solidFill>
              </a:rPr>
              <a:t>Opportunity to deepen cooperation and exchange </a:t>
            </a:r>
            <a:r>
              <a:rPr lang="en-US" sz="4000" b="1" dirty="0" smtClean="0">
                <a:solidFill>
                  <a:schemeClr val="tx1"/>
                </a:solidFill>
              </a:rPr>
              <a:t>experience </a:t>
            </a:r>
            <a:r>
              <a:rPr lang="en-US" sz="4000" b="1" dirty="0">
                <a:solidFill>
                  <a:schemeClr val="tx1"/>
                </a:solidFill>
              </a:rPr>
              <a:t>in specific issues of </a:t>
            </a:r>
            <a:r>
              <a:rPr lang="cs-CZ" sz="4000" b="1" dirty="0" smtClean="0">
                <a:solidFill>
                  <a:schemeClr val="tx1"/>
                </a:solidFill>
              </a:rPr>
              <a:t>Rapid </a:t>
            </a:r>
            <a:r>
              <a:rPr lang="cs-CZ" sz="4000" b="1" dirty="0" err="1" smtClean="0">
                <a:solidFill>
                  <a:schemeClr val="tx1"/>
                </a:solidFill>
              </a:rPr>
              <a:t>Deployment</a:t>
            </a:r>
            <a:r>
              <a:rPr lang="cs-CZ" sz="4000" b="1" dirty="0" smtClean="0">
                <a:solidFill>
                  <a:schemeClr val="tx1"/>
                </a:solidFill>
              </a:rPr>
              <a:t> Unit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>
                <a:solidFill>
                  <a:schemeClr val="tx1"/>
                </a:solidFill>
              </a:rPr>
              <a:t>and DELTA</a:t>
            </a:r>
          </a:p>
          <a:p>
            <a:pPr marL="914263" lvl="1" indent="0">
              <a:buNone/>
            </a:pPr>
            <a:r>
              <a:rPr lang="en-US" sz="4000" dirty="0">
                <a:solidFill>
                  <a:schemeClr val="tx1"/>
                </a:solidFill>
              </a:rPr>
              <a:t>(terrorism, organized crime, illegal migration, drug problems….)</a:t>
            </a:r>
          </a:p>
          <a:p>
            <a:pPr marL="914263" lvl="1" indent="0">
              <a:buNone/>
            </a:pPr>
            <a:endParaRPr lang="en-US" sz="4000" dirty="0">
              <a:solidFill>
                <a:schemeClr val="tx1"/>
              </a:solidFill>
            </a:endParaRPr>
          </a:p>
          <a:p>
            <a:pPr marL="914263" lvl="1" indent="0">
              <a:buNone/>
            </a:pPr>
            <a:r>
              <a:rPr lang="cs-CZ" sz="4000" b="1" dirty="0" err="1" smtClean="0">
                <a:solidFill>
                  <a:schemeClr val="tx1"/>
                </a:solidFill>
              </a:rPr>
              <a:t>Aim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>
                <a:solidFill>
                  <a:schemeClr val="tx1"/>
                </a:solidFill>
              </a:rPr>
              <a:t>of cooperation:</a:t>
            </a:r>
          </a:p>
          <a:p>
            <a:pPr marL="914263" lvl="1" indent="0">
              <a:buNone/>
            </a:pPr>
            <a:r>
              <a:rPr lang="en-US" sz="4000" b="1" dirty="0" smtClean="0">
                <a:solidFill>
                  <a:schemeClr val="tx1"/>
                </a:solidFill>
              </a:rPr>
              <a:t>International exercise </a:t>
            </a:r>
            <a:r>
              <a:rPr lang="en-US" sz="4000" dirty="0">
                <a:solidFill>
                  <a:schemeClr val="tx1"/>
                </a:solidFill>
              </a:rPr>
              <a:t>on the topic of hostage </a:t>
            </a:r>
            <a:r>
              <a:rPr lang="en-US" sz="4000" dirty="0" smtClean="0">
                <a:solidFill>
                  <a:schemeClr val="tx1"/>
                </a:solidFill>
              </a:rPr>
              <a:t>re</a:t>
            </a:r>
            <a:r>
              <a:rPr lang="cs-CZ" sz="4000" dirty="0" err="1" smtClean="0">
                <a:solidFill>
                  <a:schemeClr val="tx1"/>
                </a:solidFill>
              </a:rPr>
              <a:t>scue</a:t>
            </a:r>
            <a:r>
              <a:rPr lang="en-US" sz="4000" dirty="0" smtClean="0">
                <a:solidFill>
                  <a:schemeClr val="tx1"/>
                </a:solidFill>
              </a:rPr>
              <a:t> </a:t>
            </a:r>
            <a:r>
              <a:rPr lang="en-US" sz="4000" dirty="0">
                <a:solidFill>
                  <a:schemeClr val="tx1"/>
                </a:solidFill>
              </a:rPr>
              <a:t>and crisis management</a:t>
            </a:r>
          </a:p>
          <a:p>
            <a:pPr marL="914263" lvl="1" indent="0">
              <a:buNone/>
            </a:pPr>
            <a:r>
              <a:rPr lang="cs-CZ" sz="4000" dirty="0" smtClean="0">
                <a:solidFill>
                  <a:schemeClr val="tx1"/>
                </a:solidFill>
              </a:rPr>
              <a:t>- </a:t>
            </a:r>
            <a:r>
              <a:rPr lang="en-US" sz="4000" dirty="0" smtClean="0">
                <a:solidFill>
                  <a:schemeClr val="tx1"/>
                </a:solidFill>
              </a:rPr>
              <a:t>1 </a:t>
            </a:r>
            <a:r>
              <a:rPr lang="en-US" sz="4000" dirty="0">
                <a:solidFill>
                  <a:schemeClr val="tx1"/>
                </a:solidFill>
              </a:rPr>
              <a:t>x exercise in the Czech Republic with the participation of DELTA members</a:t>
            </a:r>
          </a:p>
          <a:p>
            <a:pPr marL="914263" lvl="1" indent="0">
              <a:buNone/>
            </a:pPr>
            <a:r>
              <a:rPr lang="cs-CZ" sz="4000" dirty="0" smtClean="0">
                <a:solidFill>
                  <a:schemeClr val="tx1"/>
                </a:solidFill>
              </a:rPr>
              <a:t>- </a:t>
            </a:r>
            <a:r>
              <a:rPr lang="en-US" sz="4000" dirty="0" smtClean="0">
                <a:solidFill>
                  <a:schemeClr val="tx1"/>
                </a:solidFill>
              </a:rPr>
              <a:t>1 </a:t>
            </a:r>
            <a:r>
              <a:rPr lang="en-US" sz="4000" dirty="0">
                <a:solidFill>
                  <a:schemeClr val="tx1"/>
                </a:solidFill>
              </a:rPr>
              <a:t>x exercise in Norway with the participation of members of </a:t>
            </a:r>
            <a:r>
              <a:rPr lang="cs-CZ" sz="4000" dirty="0" smtClean="0">
                <a:solidFill>
                  <a:schemeClr val="tx1"/>
                </a:solidFill>
              </a:rPr>
              <a:t>Rapid </a:t>
            </a:r>
            <a:r>
              <a:rPr lang="cs-CZ" sz="4000" dirty="0" err="1" smtClean="0">
                <a:solidFill>
                  <a:schemeClr val="tx1"/>
                </a:solidFill>
              </a:rPr>
              <a:t>Deployment</a:t>
            </a:r>
            <a:r>
              <a:rPr lang="cs-CZ" sz="4000" dirty="0" smtClean="0">
                <a:solidFill>
                  <a:schemeClr val="tx1"/>
                </a:solidFill>
              </a:rPr>
              <a:t> Unit</a:t>
            </a:r>
            <a:endParaRPr lang="en-US" sz="4000" dirty="0">
              <a:solidFill>
                <a:schemeClr val="tx1"/>
              </a:solidFill>
            </a:endParaRPr>
          </a:p>
          <a:p>
            <a:pPr marL="914263" lvl="1" indent="0">
              <a:buNone/>
            </a:pPr>
            <a:r>
              <a:rPr lang="cs-CZ" sz="4000" b="1" dirty="0">
                <a:solidFill>
                  <a:schemeClr val="tx1"/>
                </a:solidFill>
              </a:rPr>
              <a:t>I</a:t>
            </a:r>
            <a:r>
              <a:rPr lang="en-US" sz="4000" b="1" dirty="0" smtClean="0">
                <a:solidFill>
                  <a:schemeClr val="tx1"/>
                </a:solidFill>
              </a:rPr>
              <a:t>nternational </a:t>
            </a:r>
            <a:r>
              <a:rPr lang="cs-CZ" sz="4000" b="1" dirty="0" smtClean="0">
                <a:solidFill>
                  <a:schemeClr val="tx1"/>
                </a:solidFill>
              </a:rPr>
              <a:t>CBRN </a:t>
            </a:r>
            <a:r>
              <a:rPr lang="en-US" sz="4000" b="1" dirty="0" smtClean="0">
                <a:solidFill>
                  <a:schemeClr val="tx1"/>
                </a:solidFill>
              </a:rPr>
              <a:t>protection </a:t>
            </a:r>
            <a:r>
              <a:rPr lang="en-US" sz="4000" b="1" dirty="0">
                <a:solidFill>
                  <a:schemeClr val="tx1"/>
                </a:solidFill>
              </a:rPr>
              <a:t>course </a:t>
            </a:r>
            <a:r>
              <a:rPr lang="en-US" sz="4000" dirty="0">
                <a:solidFill>
                  <a:schemeClr val="tx1"/>
                </a:solidFill>
              </a:rPr>
              <a:t>focused on the activities of police officers in a contaminated environment</a:t>
            </a:r>
          </a:p>
          <a:p>
            <a:pPr marL="914263" lvl="1" indent="0">
              <a:buNone/>
            </a:pPr>
            <a:r>
              <a:rPr lang="en-US" sz="4000" dirty="0">
                <a:solidFill>
                  <a:schemeClr val="tx1"/>
                </a:solidFill>
              </a:rPr>
              <a:t> </a:t>
            </a:r>
            <a:r>
              <a:rPr lang="cs-CZ" sz="4000" dirty="0" smtClean="0">
                <a:solidFill>
                  <a:schemeClr val="tx1"/>
                </a:solidFill>
              </a:rPr>
              <a:t>- </a:t>
            </a:r>
            <a:r>
              <a:rPr lang="en-US" sz="4000" dirty="0" smtClean="0">
                <a:solidFill>
                  <a:schemeClr val="tx1"/>
                </a:solidFill>
              </a:rPr>
              <a:t>two </a:t>
            </a:r>
            <a:r>
              <a:rPr lang="en-US" sz="4000" dirty="0">
                <a:solidFill>
                  <a:schemeClr val="tx1"/>
                </a:solidFill>
              </a:rPr>
              <a:t>courses with the participation of Norwegian colleagues - members of DELTA</a:t>
            </a:r>
          </a:p>
        </p:txBody>
      </p:sp>
    </p:spTree>
    <p:extLst>
      <p:ext uri="{BB962C8B-B14F-4D97-AF65-F5344CB8AC3E}">
        <p14:creationId xmlns:p14="http://schemas.microsoft.com/office/powerpoint/2010/main" val="21888802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Project </a:t>
            </a:r>
            <a:r>
              <a:rPr lang="cs-CZ" dirty="0" err="1"/>
              <a:t>implementation</a:t>
            </a:r>
            <a:r>
              <a:rPr lang="cs-CZ" dirty="0"/>
              <a:t> team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60386" y="2174613"/>
            <a:ext cx="21861705" cy="989546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b="1" dirty="0"/>
          </a:p>
          <a:p>
            <a:r>
              <a:rPr lang="en-US" sz="4000" b="1" dirty="0"/>
              <a:t>Project director: </a:t>
            </a:r>
            <a:r>
              <a:rPr lang="en-US" sz="4000" dirty="0"/>
              <a:t>Col. </a:t>
            </a:r>
            <a:r>
              <a:rPr lang="en-US" sz="4000" dirty="0" err="1"/>
              <a:t>JUDr</a:t>
            </a:r>
            <a:r>
              <a:rPr lang="en-US" sz="4000" dirty="0"/>
              <a:t>. David FULKA, MBA,</a:t>
            </a:r>
          </a:p>
          <a:p>
            <a:pPr marL="0" indent="0">
              <a:buNone/>
            </a:pPr>
            <a:r>
              <a:rPr lang="cs-CZ" sz="4000" dirty="0"/>
              <a:t> </a:t>
            </a:r>
            <a:r>
              <a:rPr lang="cs-CZ" sz="4000" dirty="0" smtClean="0"/>
              <a:t>    </a:t>
            </a:r>
            <a:r>
              <a:rPr lang="en-US" sz="4000" dirty="0" smtClean="0"/>
              <a:t>Director </a:t>
            </a:r>
            <a:r>
              <a:rPr lang="en-US" sz="4000" dirty="0"/>
              <a:t>of the Police Education and </a:t>
            </a:r>
            <a:r>
              <a:rPr lang="en-US" sz="4000" dirty="0" smtClean="0"/>
              <a:t>Training </a:t>
            </a:r>
            <a:r>
              <a:rPr lang="cs-CZ" sz="4000" dirty="0" smtClean="0"/>
              <a:t>Unit</a:t>
            </a:r>
            <a:r>
              <a:rPr lang="en-US" sz="4000" dirty="0" smtClean="0"/>
              <a:t>,</a:t>
            </a:r>
            <a:endParaRPr lang="en-US" sz="4000" b="1" dirty="0"/>
          </a:p>
          <a:p>
            <a:r>
              <a:rPr lang="en-US" sz="4000" b="1" dirty="0"/>
              <a:t>Project manager: </a:t>
            </a:r>
            <a:r>
              <a:rPr lang="en-US" sz="4000" dirty="0"/>
              <a:t>Col. Mgr. Karel AGH,</a:t>
            </a:r>
          </a:p>
          <a:p>
            <a:pPr marL="0" indent="0">
              <a:buNone/>
            </a:pPr>
            <a:r>
              <a:rPr lang="cs-CZ" sz="4000" dirty="0"/>
              <a:t> </a:t>
            </a:r>
            <a:r>
              <a:rPr lang="cs-CZ" sz="4000" dirty="0" smtClean="0"/>
              <a:t>    </a:t>
            </a:r>
            <a:r>
              <a:rPr lang="cs-CZ" sz="4000" dirty="0" smtClean="0"/>
              <a:t>Police </a:t>
            </a:r>
            <a:r>
              <a:rPr lang="cs-CZ" sz="4000" dirty="0" err="1" smtClean="0"/>
              <a:t>Education</a:t>
            </a:r>
            <a:r>
              <a:rPr lang="cs-CZ" sz="4000" dirty="0" smtClean="0"/>
              <a:t> and </a:t>
            </a:r>
            <a:r>
              <a:rPr lang="cs-CZ" sz="4000" dirty="0" err="1" smtClean="0"/>
              <a:t>Training</a:t>
            </a:r>
            <a:r>
              <a:rPr lang="cs-CZ" sz="4000" dirty="0" smtClean="0"/>
              <a:t> Unit</a:t>
            </a:r>
            <a:r>
              <a:rPr lang="en-US" sz="4000" dirty="0" smtClean="0"/>
              <a:t>,</a:t>
            </a:r>
            <a:endParaRPr lang="en-US" sz="4000" dirty="0"/>
          </a:p>
          <a:p>
            <a:r>
              <a:rPr lang="en-US" sz="4000" b="1" dirty="0" smtClean="0"/>
              <a:t>Implementation </a:t>
            </a:r>
            <a:r>
              <a:rPr lang="en-US" sz="4000" b="1" dirty="0"/>
              <a:t>team leader and project administrator: </a:t>
            </a:r>
            <a:r>
              <a:rPr lang="en-US" sz="4000" dirty="0"/>
              <a:t>Lt. Col. Mgr. </a:t>
            </a:r>
            <a:r>
              <a:rPr lang="en-US" sz="4000" dirty="0" err="1"/>
              <a:t>Radka</a:t>
            </a:r>
            <a:r>
              <a:rPr lang="en-US" sz="4000" dirty="0"/>
              <a:t> </a:t>
            </a:r>
            <a:r>
              <a:rPr lang="en-US" sz="4000" dirty="0" smtClean="0"/>
              <a:t>OVČÁČÍKOVÁ,</a:t>
            </a:r>
          </a:p>
          <a:p>
            <a:pPr marL="0" indent="0">
              <a:buNone/>
            </a:pPr>
            <a:r>
              <a:rPr lang="cs-CZ" sz="4000" dirty="0" smtClean="0"/>
              <a:t> </a:t>
            </a:r>
            <a:r>
              <a:rPr lang="cs-CZ" sz="4000" dirty="0" smtClean="0"/>
              <a:t>   </a:t>
            </a:r>
            <a:r>
              <a:rPr lang="cs-CZ" sz="4000" dirty="0" smtClean="0"/>
              <a:t>Police </a:t>
            </a:r>
            <a:r>
              <a:rPr lang="cs-CZ" sz="4000" dirty="0" err="1"/>
              <a:t>Education</a:t>
            </a:r>
            <a:r>
              <a:rPr lang="cs-CZ" sz="4000" dirty="0"/>
              <a:t> and </a:t>
            </a:r>
            <a:r>
              <a:rPr lang="cs-CZ" sz="4000" dirty="0" err="1"/>
              <a:t>Training</a:t>
            </a:r>
            <a:r>
              <a:rPr lang="cs-CZ" sz="4000" dirty="0"/>
              <a:t> Unit </a:t>
            </a:r>
            <a:r>
              <a:rPr lang="en-US" sz="4000" dirty="0" smtClean="0"/>
              <a:t>,</a:t>
            </a:r>
            <a:endParaRPr lang="en-US" sz="4000" dirty="0" smtClean="0"/>
          </a:p>
          <a:p>
            <a:r>
              <a:rPr lang="en-US" sz="4000" b="1" dirty="0" smtClean="0"/>
              <a:t>Professional </a:t>
            </a:r>
            <a:r>
              <a:rPr lang="en-US" sz="4000" b="1" dirty="0"/>
              <a:t>guarantors and members of the professional team for selected activities from: </a:t>
            </a:r>
            <a:r>
              <a:rPr lang="en-US" sz="4000" dirty="0"/>
              <a:t>OVP - police psychologists, </a:t>
            </a:r>
            <a:r>
              <a:rPr lang="cs-CZ" sz="4000" dirty="0" err="1" smtClean="0"/>
              <a:t>Directorate</a:t>
            </a:r>
            <a:r>
              <a:rPr lang="cs-CZ" sz="4000" dirty="0" smtClean="0"/>
              <a:t> </a:t>
            </a:r>
            <a:r>
              <a:rPr lang="cs-CZ" sz="4000" dirty="0" err="1" smtClean="0"/>
              <a:t>of</a:t>
            </a:r>
            <a:r>
              <a:rPr lang="cs-CZ" sz="4000" dirty="0" smtClean="0"/>
              <a:t> </a:t>
            </a:r>
            <a:r>
              <a:rPr lang="cs-CZ" sz="4000" dirty="0" err="1" smtClean="0"/>
              <a:t>the</a:t>
            </a:r>
            <a:r>
              <a:rPr lang="cs-CZ" sz="4000" dirty="0" smtClean="0"/>
              <a:t> </a:t>
            </a:r>
            <a:r>
              <a:rPr lang="cs-CZ" sz="4000" dirty="0" err="1" smtClean="0"/>
              <a:t>Alien</a:t>
            </a:r>
            <a:r>
              <a:rPr lang="cs-CZ" sz="4000" dirty="0" smtClean="0"/>
              <a:t> Police Service</a:t>
            </a:r>
            <a:r>
              <a:rPr lang="en-US" sz="4000" dirty="0" smtClean="0"/>
              <a:t>,</a:t>
            </a:r>
            <a:r>
              <a:rPr lang="cs-CZ" sz="4000" dirty="0" smtClean="0"/>
              <a:t> </a:t>
            </a:r>
            <a:r>
              <a:rPr lang="cs-CZ" sz="4000" dirty="0" err="1" smtClean="0"/>
              <a:t>Security</a:t>
            </a:r>
            <a:r>
              <a:rPr lang="cs-CZ" sz="4000" dirty="0" smtClean="0"/>
              <a:t> </a:t>
            </a:r>
            <a:r>
              <a:rPr lang="cs-CZ" sz="4000" dirty="0" err="1" smtClean="0"/>
              <a:t>Policy</a:t>
            </a:r>
            <a:r>
              <a:rPr lang="cs-CZ" sz="4000" dirty="0" smtClean="0"/>
              <a:t> Department and </a:t>
            </a:r>
            <a:r>
              <a:rPr lang="cs-CZ" sz="4000" dirty="0" err="1" smtClean="0"/>
              <a:t>Crime</a:t>
            </a:r>
            <a:r>
              <a:rPr lang="cs-CZ" sz="4000" dirty="0" smtClean="0"/>
              <a:t> </a:t>
            </a:r>
            <a:r>
              <a:rPr lang="cs-CZ" sz="4000" dirty="0" err="1" smtClean="0"/>
              <a:t>Prevention</a:t>
            </a:r>
            <a:r>
              <a:rPr lang="cs-CZ" sz="4000" dirty="0" smtClean="0"/>
              <a:t> Department </a:t>
            </a:r>
            <a:r>
              <a:rPr lang="cs-CZ" sz="4000" dirty="0" err="1" smtClean="0"/>
              <a:t>of</a:t>
            </a:r>
            <a:r>
              <a:rPr lang="cs-CZ" sz="4000" dirty="0" smtClean="0"/>
              <a:t> </a:t>
            </a:r>
            <a:r>
              <a:rPr lang="cs-CZ" sz="4000" dirty="0" err="1" smtClean="0"/>
              <a:t>the</a:t>
            </a:r>
            <a:r>
              <a:rPr lang="cs-CZ" sz="4000" dirty="0" smtClean="0"/>
              <a:t> Ministry </a:t>
            </a:r>
            <a:r>
              <a:rPr lang="cs-CZ" sz="4000" dirty="0" err="1" smtClean="0"/>
              <a:t>of</a:t>
            </a:r>
            <a:r>
              <a:rPr lang="cs-CZ" sz="4000" dirty="0" smtClean="0"/>
              <a:t> </a:t>
            </a:r>
            <a:r>
              <a:rPr lang="cs-CZ" sz="4000" dirty="0" err="1" smtClean="0"/>
              <a:t>the</a:t>
            </a:r>
            <a:r>
              <a:rPr lang="cs-CZ" sz="4000" dirty="0" smtClean="0"/>
              <a:t> </a:t>
            </a:r>
            <a:r>
              <a:rPr lang="cs-CZ" sz="4000" dirty="0" err="1" smtClean="0"/>
              <a:t>Interior</a:t>
            </a:r>
            <a:r>
              <a:rPr lang="cs-CZ" sz="4000" dirty="0" smtClean="0"/>
              <a:t>, Rapid </a:t>
            </a:r>
            <a:r>
              <a:rPr lang="cs-CZ" sz="4000" dirty="0" err="1" smtClean="0"/>
              <a:t>Deployment</a:t>
            </a:r>
            <a:r>
              <a:rPr lang="cs-CZ" sz="4000" dirty="0" smtClean="0"/>
              <a:t> Unit, </a:t>
            </a:r>
            <a:r>
              <a:rPr lang="en-US" sz="4000" dirty="0" smtClean="0"/>
              <a:t>Administration</a:t>
            </a:r>
            <a:r>
              <a:rPr lang="cs-CZ" sz="4000" dirty="0"/>
              <a:t> </a:t>
            </a:r>
            <a:r>
              <a:rPr lang="cs-CZ" sz="4000" dirty="0" err="1" smtClean="0"/>
              <a:t>of</a:t>
            </a:r>
            <a:r>
              <a:rPr lang="cs-CZ" sz="4000" dirty="0" smtClean="0"/>
              <a:t> </a:t>
            </a:r>
            <a:r>
              <a:rPr lang="cs-CZ" sz="4000" dirty="0" err="1" smtClean="0"/>
              <a:t>Logistics</a:t>
            </a:r>
            <a:r>
              <a:rPr lang="cs-CZ" sz="4000" dirty="0" smtClean="0"/>
              <a:t> </a:t>
            </a:r>
            <a:r>
              <a:rPr lang="cs-CZ" sz="4000" dirty="0" err="1" smtClean="0"/>
              <a:t>Security</a:t>
            </a:r>
            <a:r>
              <a:rPr lang="cs-CZ" sz="4000" dirty="0" smtClean="0"/>
              <a:t> </a:t>
            </a:r>
            <a:r>
              <a:rPr lang="cs-CZ" sz="4000" dirty="0" err="1" smtClean="0"/>
              <a:t>of</a:t>
            </a:r>
            <a:r>
              <a:rPr lang="cs-CZ" sz="4000" dirty="0" smtClean="0"/>
              <a:t> </a:t>
            </a:r>
            <a:r>
              <a:rPr lang="cs-CZ" sz="4000" dirty="0" err="1" smtClean="0"/>
              <a:t>the</a:t>
            </a:r>
            <a:r>
              <a:rPr lang="cs-CZ" sz="4000" dirty="0" smtClean="0"/>
              <a:t> Police Presidium</a:t>
            </a:r>
            <a:r>
              <a:rPr lang="en-US" sz="4000" dirty="0" smtClean="0"/>
              <a:t>, F</a:t>
            </a:r>
            <a:r>
              <a:rPr lang="cs-CZ" sz="4000" dirty="0" err="1" smtClean="0"/>
              <a:t>inancial</a:t>
            </a:r>
            <a:r>
              <a:rPr lang="cs-CZ" sz="4000" dirty="0" smtClean="0"/>
              <a:t> Department </a:t>
            </a:r>
            <a:r>
              <a:rPr lang="cs-CZ" sz="4000" dirty="0" err="1" smtClean="0"/>
              <a:t>of</a:t>
            </a:r>
            <a:r>
              <a:rPr lang="cs-CZ" sz="4000" dirty="0" smtClean="0"/>
              <a:t> </a:t>
            </a:r>
            <a:r>
              <a:rPr lang="cs-CZ" sz="4000" dirty="0" err="1" smtClean="0"/>
              <a:t>the</a:t>
            </a:r>
            <a:r>
              <a:rPr lang="cs-CZ" sz="4000" dirty="0" smtClean="0"/>
              <a:t> Police Presidium</a:t>
            </a:r>
            <a:r>
              <a:rPr lang="en-US" sz="4000" dirty="0" smtClean="0"/>
              <a:t>, </a:t>
            </a:r>
            <a:r>
              <a:rPr lang="cs-CZ" sz="4000" dirty="0" smtClean="0"/>
              <a:t>Communications and </a:t>
            </a:r>
            <a:r>
              <a:rPr lang="cs-CZ" sz="4000" dirty="0" err="1" smtClean="0"/>
              <a:t>External</a:t>
            </a:r>
            <a:r>
              <a:rPr lang="cs-CZ" sz="4000" dirty="0" smtClean="0"/>
              <a:t> Relations Department</a:t>
            </a:r>
            <a:r>
              <a:rPr lang="en-US" sz="4000" dirty="0" smtClean="0"/>
              <a:t> </a:t>
            </a:r>
            <a:r>
              <a:rPr lang="en-US" sz="4000" dirty="0"/>
              <a:t>and others</a:t>
            </a:r>
          </a:p>
          <a:p>
            <a:endParaRPr lang="en-US" sz="4000" b="1" dirty="0"/>
          </a:p>
          <a:p>
            <a:endParaRPr lang="en-US" b="1" dirty="0"/>
          </a:p>
          <a:p>
            <a:endParaRPr lang="en-US" b="1" dirty="0"/>
          </a:p>
          <a:p>
            <a:endParaRPr lang="en-US" b="1" dirty="0"/>
          </a:p>
          <a:p>
            <a:endParaRPr lang="en-US" b="1" dirty="0"/>
          </a:p>
          <a:p>
            <a:endParaRPr lang="en-US" b="1" dirty="0"/>
          </a:p>
          <a:p>
            <a:endParaRPr lang="en-US" b="1" dirty="0"/>
          </a:p>
          <a:p>
            <a:endParaRPr lang="en-US" b="1" dirty="0"/>
          </a:p>
          <a:p>
            <a:endParaRPr lang="cs-CZ" b="1" dirty="0" smtClean="0"/>
          </a:p>
        </p:txBody>
      </p:sp>
    </p:spTree>
    <p:extLst>
      <p:ext uri="{BB962C8B-B14F-4D97-AF65-F5344CB8AC3E}">
        <p14:creationId xmlns:p14="http://schemas.microsoft.com/office/powerpoint/2010/main" val="25292062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PDP </a:t>
            </a:r>
            <a:r>
              <a:rPr lang="cs-CZ" dirty="0" smtClean="0"/>
              <a:t>1 </a:t>
            </a:r>
            <a:r>
              <a:rPr lang="cs-CZ" dirty="0" err="1" smtClean="0"/>
              <a:t>project</a:t>
            </a:r>
            <a:r>
              <a:rPr lang="cs-CZ" dirty="0" smtClean="0"/>
              <a:t> </a:t>
            </a:r>
            <a:r>
              <a:rPr lang="cs-CZ" dirty="0"/>
              <a:t>budget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2416" y="3364992"/>
            <a:ext cx="21146987" cy="9034272"/>
          </a:xfrm>
        </p:spPr>
        <p:txBody>
          <a:bodyPr>
            <a:normAutofit/>
          </a:bodyPr>
          <a:lstStyle/>
          <a:p>
            <a:r>
              <a:rPr lang="pl-PL" sz="4000" dirty="0">
                <a:solidFill>
                  <a:schemeClr val="tx1"/>
                </a:solidFill>
              </a:rPr>
              <a:t>Total maximum eligible costs of the project incl. co-financing:</a:t>
            </a:r>
          </a:p>
          <a:p>
            <a:r>
              <a:rPr lang="pl-PL" sz="4000" dirty="0">
                <a:solidFill>
                  <a:schemeClr val="tx1"/>
                </a:solidFill>
              </a:rPr>
              <a:t>€ 1,255,454</a:t>
            </a:r>
          </a:p>
          <a:p>
            <a:r>
              <a:rPr lang="pl-PL" sz="4000" dirty="0">
                <a:solidFill>
                  <a:schemeClr val="tx1"/>
                </a:solidFill>
              </a:rPr>
              <a:t>(CZK 32,014,077)</a:t>
            </a:r>
          </a:p>
          <a:p>
            <a:endParaRPr lang="pl-PL" sz="4000" dirty="0">
              <a:solidFill>
                <a:schemeClr val="tx1"/>
              </a:solidFill>
            </a:endParaRPr>
          </a:p>
          <a:p>
            <a:r>
              <a:rPr lang="pl-PL" sz="4000" dirty="0" smtClean="0">
                <a:solidFill>
                  <a:schemeClr val="tx1"/>
                </a:solidFill>
              </a:rPr>
              <a:t>Share of the project grant: 		72.25</a:t>
            </a:r>
            <a:r>
              <a:rPr lang="pl-PL" sz="4000" dirty="0">
                <a:solidFill>
                  <a:schemeClr val="tx1"/>
                </a:solidFill>
              </a:rPr>
              <a:t>%</a:t>
            </a:r>
          </a:p>
          <a:p>
            <a:r>
              <a:rPr lang="pl-PL" sz="4000" dirty="0">
                <a:solidFill>
                  <a:schemeClr val="tx1"/>
                </a:solidFill>
              </a:rPr>
              <a:t>Program co-financing: </a:t>
            </a:r>
            <a:r>
              <a:rPr lang="pl-PL" sz="4000" dirty="0" smtClean="0">
                <a:solidFill>
                  <a:schemeClr val="tx1"/>
                </a:solidFill>
              </a:rPr>
              <a:t>		27.75</a:t>
            </a:r>
            <a:r>
              <a:rPr lang="pl-PL" sz="4000" dirty="0">
                <a:solidFill>
                  <a:schemeClr val="tx1"/>
                </a:solidFill>
              </a:rPr>
              <a:t>%</a:t>
            </a:r>
          </a:p>
          <a:p>
            <a:endParaRPr lang="pl-PL" sz="4000" dirty="0">
              <a:solidFill>
                <a:schemeClr val="tx1"/>
              </a:solidFill>
            </a:endParaRPr>
          </a:p>
          <a:p>
            <a:r>
              <a:rPr lang="pl-PL" sz="4000" dirty="0">
                <a:solidFill>
                  <a:schemeClr val="tx1"/>
                </a:solidFill>
              </a:rPr>
              <a:t>Maximum grant: </a:t>
            </a:r>
            <a:r>
              <a:rPr lang="pl-PL" sz="4000" dirty="0" smtClean="0">
                <a:solidFill>
                  <a:schemeClr val="tx1"/>
                </a:solidFill>
              </a:rPr>
              <a:t>				€ </a:t>
            </a:r>
            <a:r>
              <a:rPr lang="pl-PL" sz="4000" dirty="0">
                <a:solidFill>
                  <a:schemeClr val="tx1"/>
                </a:solidFill>
              </a:rPr>
              <a:t>907,066 	</a:t>
            </a:r>
            <a:r>
              <a:rPr lang="pl-PL" sz="4000" dirty="0" smtClean="0">
                <a:solidFill>
                  <a:schemeClr val="tx1"/>
                </a:solidFill>
              </a:rPr>
              <a:t>(</a:t>
            </a:r>
            <a:r>
              <a:rPr lang="pl-PL" sz="4000" dirty="0">
                <a:solidFill>
                  <a:schemeClr val="tx1"/>
                </a:solidFill>
              </a:rPr>
              <a:t>CZK 23,130,183)</a:t>
            </a:r>
          </a:p>
          <a:p>
            <a:r>
              <a:rPr lang="pl-PL" sz="4000" dirty="0">
                <a:solidFill>
                  <a:schemeClr val="tx1"/>
                </a:solidFill>
              </a:rPr>
              <a:t>KP </a:t>
            </a:r>
            <a:r>
              <a:rPr lang="pl-PL" sz="4000" dirty="0" smtClean="0">
                <a:solidFill>
                  <a:schemeClr val="tx1"/>
                </a:solidFill>
              </a:rPr>
              <a:t>(final beneficiary) co-financing</a:t>
            </a:r>
            <a:r>
              <a:rPr lang="pl-PL" sz="4000" dirty="0">
                <a:solidFill>
                  <a:schemeClr val="tx1"/>
                </a:solidFill>
              </a:rPr>
              <a:t>: </a:t>
            </a:r>
            <a:r>
              <a:rPr lang="pl-PL" sz="4000" dirty="0" smtClean="0">
                <a:solidFill>
                  <a:schemeClr val="tx1"/>
                </a:solidFill>
              </a:rPr>
              <a:t>		€ </a:t>
            </a:r>
            <a:r>
              <a:rPr lang="pl-PL" sz="4000" dirty="0">
                <a:solidFill>
                  <a:schemeClr val="tx1"/>
                </a:solidFill>
              </a:rPr>
              <a:t>188,318 </a:t>
            </a:r>
            <a:r>
              <a:rPr lang="pl-PL" sz="4000" dirty="0" smtClean="0">
                <a:solidFill>
                  <a:schemeClr val="tx1"/>
                </a:solidFill>
              </a:rPr>
              <a:t>	(</a:t>
            </a:r>
            <a:r>
              <a:rPr lang="pl-PL" sz="4000" dirty="0">
                <a:solidFill>
                  <a:schemeClr val="tx1"/>
                </a:solidFill>
              </a:rPr>
              <a:t>CZK 4,802,109)</a:t>
            </a:r>
          </a:p>
          <a:p>
            <a:r>
              <a:rPr lang="pl-PL" sz="4000" dirty="0">
                <a:solidFill>
                  <a:schemeClr val="tx1"/>
                </a:solidFill>
              </a:rPr>
              <a:t>PVV </a:t>
            </a:r>
            <a:r>
              <a:rPr lang="pl-PL" sz="4000" dirty="0" smtClean="0">
                <a:solidFill>
                  <a:schemeClr val="tx1"/>
                </a:solidFill>
              </a:rPr>
              <a:t>(program) co-financing</a:t>
            </a:r>
            <a:r>
              <a:rPr lang="pl-PL" sz="4000" dirty="0">
                <a:solidFill>
                  <a:schemeClr val="tx1"/>
                </a:solidFill>
              </a:rPr>
              <a:t>: </a:t>
            </a:r>
            <a:r>
              <a:rPr lang="pl-PL" sz="4000" dirty="0" smtClean="0">
                <a:solidFill>
                  <a:schemeClr val="tx1"/>
                </a:solidFill>
              </a:rPr>
              <a:t>	</a:t>
            </a:r>
            <a:r>
              <a:rPr lang="pl-PL" sz="4000" smtClean="0">
                <a:solidFill>
                  <a:schemeClr val="tx1"/>
                </a:solidFill>
              </a:rPr>
              <a:t>		€ </a:t>
            </a:r>
            <a:r>
              <a:rPr lang="pl-PL" sz="4000" dirty="0">
                <a:solidFill>
                  <a:schemeClr val="tx1"/>
                </a:solidFill>
              </a:rPr>
              <a:t>160,070 </a:t>
            </a:r>
            <a:r>
              <a:rPr lang="pl-PL" sz="4000" dirty="0" smtClean="0">
                <a:solidFill>
                  <a:schemeClr val="tx1"/>
                </a:solidFill>
              </a:rPr>
              <a:t>	(</a:t>
            </a:r>
            <a:r>
              <a:rPr lang="pl-PL" sz="4000" dirty="0">
                <a:solidFill>
                  <a:schemeClr val="tx1"/>
                </a:solidFill>
              </a:rPr>
              <a:t>CZK 4,081,785)</a:t>
            </a:r>
          </a:p>
        </p:txBody>
      </p:sp>
      <p:sp>
        <p:nvSpPr>
          <p:cNvPr id="5" name="Nadpis 1"/>
          <p:cNvSpPr>
            <a:spLocks noGrp="1"/>
          </p:cNvSpPr>
          <p:nvPr>
            <p:ph type="body" sz="quarter" idx="10"/>
          </p:nvPr>
        </p:nvSpPr>
        <p:spPr>
          <a:xfrm>
            <a:off x="1260475" y="2227262"/>
            <a:ext cx="21863050" cy="369332"/>
          </a:xfrm>
        </p:spPr>
        <p:txBody>
          <a:bodyPr/>
          <a:lstStyle/>
          <a:p>
            <a:pPr algn="just"/>
            <a:r>
              <a:rPr lang="cs-CZ" sz="2400" dirty="0" err="1" smtClean="0"/>
              <a:t>Increasing</a:t>
            </a:r>
            <a:r>
              <a:rPr lang="cs-CZ" sz="2400" dirty="0" smtClean="0"/>
              <a:t> </a:t>
            </a:r>
            <a:r>
              <a:rPr lang="cs-CZ" sz="2400" dirty="0"/>
              <a:t>p</a:t>
            </a:r>
            <a:r>
              <a:rPr lang="en-US" sz="2400" dirty="0" err="1" smtClean="0"/>
              <a:t>olice</a:t>
            </a:r>
            <a:r>
              <a:rPr lang="en-US" sz="2400" dirty="0" smtClean="0"/>
              <a:t> </a:t>
            </a:r>
            <a:r>
              <a:rPr lang="en-US" sz="2400" dirty="0"/>
              <a:t>competence in preventing and combating crime, strengthening communication skills with </a:t>
            </a: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en-US" sz="2400" dirty="0" smtClean="0"/>
              <a:t>public </a:t>
            </a:r>
            <a:r>
              <a:rPr lang="en-US" sz="2400" dirty="0"/>
              <a:t>and awareness of human rights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6854737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59559" y="548754"/>
            <a:ext cx="21861705" cy="1077218"/>
          </a:xfrm>
        </p:spPr>
        <p:txBody>
          <a:bodyPr/>
          <a:lstStyle/>
          <a:p>
            <a:r>
              <a:rPr lang="cs-CZ" dirty="0"/>
              <a:t>Project </a:t>
            </a:r>
            <a:r>
              <a:rPr lang="cs-CZ" dirty="0" err="1"/>
              <a:t>schedule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60386" y="3712463"/>
            <a:ext cx="21861705" cy="8567065"/>
          </a:xfrm>
        </p:spPr>
        <p:txBody>
          <a:bodyPr vert="horz" lIns="0" tIns="0" rIns="0" bIns="0" rtlCol="0" anchor="t">
            <a:normAutofit/>
          </a:bodyPr>
          <a:lstStyle/>
          <a:p>
            <a:endParaRPr lang="cs-CZ" dirty="0"/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8808294"/>
              </p:ext>
            </p:extLst>
          </p:nvPr>
        </p:nvGraphicFramePr>
        <p:xfrm>
          <a:off x="1259562" y="1938527"/>
          <a:ext cx="21861701" cy="112515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50713">
                  <a:extLst>
                    <a:ext uri="{9D8B030D-6E8A-4147-A177-3AD203B41FA5}">
                      <a16:colId xmlns:a16="http://schemas.microsoft.com/office/drawing/2014/main" val="3463586312"/>
                    </a:ext>
                  </a:extLst>
                </a:gridCol>
                <a:gridCol w="2268498">
                  <a:extLst>
                    <a:ext uri="{9D8B030D-6E8A-4147-A177-3AD203B41FA5}">
                      <a16:colId xmlns:a16="http://schemas.microsoft.com/office/drawing/2014/main" val="4196977436"/>
                    </a:ext>
                  </a:extLst>
                </a:gridCol>
                <a:gridCol w="2268498">
                  <a:extLst>
                    <a:ext uri="{9D8B030D-6E8A-4147-A177-3AD203B41FA5}">
                      <a16:colId xmlns:a16="http://schemas.microsoft.com/office/drawing/2014/main" val="1443757821"/>
                    </a:ext>
                  </a:extLst>
                </a:gridCol>
                <a:gridCol w="2268498">
                  <a:extLst>
                    <a:ext uri="{9D8B030D-6E8A-4147-A177-3AD203B41FA5}">
                      <a16:colId xmlns:a16="http://schemas.microsoft.com/office/drawing/2014/main" val="835709461"/>
                    </a:ext>
                  </a:extLst>
                </a:gridCol>
                <a:gridCol w="2268498">
                  <a:extLst>
                    <a:ext uri="{9D8B030D-6E8A-4147-A177-3AD203B41FA5}">
                      <a16:colId xmlns:a16="http://schemas.microsoft.com/office/drawing/2014/main" val="3627367580"/>
                    </a:ext>
                  </a:extLst>
                </a:gridCol>
                <a:gridCol w="2268498">
                  <a:extLst>
                    <a:ext uri="{9D8B030D-6E8A-4147-A177-3AD203B41FA5}">
                      <a16:colId xmlns:a16="http://schemas.microsoft.com/office/drawing/2014/main" val="1144999232"/>
                    </a:ext>
                  </a:extLst>
                </a:gridCol>
                <a:gridCol w="2268498">
                  <a:extLst>
                    <a:ext uri="{9D8B030D-6E8A-4147-A177-3AD203B41FA5}">
                      <a16:colId xmlns:a16="http://schemas.microsoft.com/office/drawing/2014/main" val="2236210667"/>
                    </a:ext>
                  </a:extLst>
                </a:gridCol>
              </a:tblGrid>
              <a:tr h="1289836"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Activities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2019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2020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2021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2022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2023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2024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31290423"/>
                  </a:ext>
                </a:extLst>
              </a:tr>
              <a:tr h="128983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Rapid</a:t>
                      </a:r>
                      <a:r>
                        <a:rPr lang="cs-CZ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cs-CZ" baseline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Deployment</a:t>
                      </a:r>
                      <a:r>
                        <a:rPr lang="cs-CZ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Unit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</a:t>
                      </a:r>
                      <a:endParaRPr lang="cs-CZ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</a:t>
                      </a:r>
                      <a:endParaRPr lang="cs-CZ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</a:t>
                      </a:r>
                      <a:endParaRPr lang="cs-CZ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95633789"/>
                  </a:ext>
                </a:extLst>
              </a:tr>
              <a:tr h="1289836"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Police</a:t>
                      </a:r>
                      <a:r>
                        <a:rPr lang="cs-CZ" sz="2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cs-CZ" sz="2800" baseline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Education</a:t>
                      </a:r>
                      <a:r>
                        <a:rPr lang="cs-CZ" sz="2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and Service </a:t>
                      </a:r>
                      <a:r>
                        <a:rPr lang="cs-CZ" sz="2800" baseline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Training</a:t>
                      </a:r>
                      <a:r>
                        <a:rPr lang="cs-CZ" sz="2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Department</a:t>
                      </a:r>
                      <a:endParaRPr lang="cs-CZ" sz="2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b="1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</a:t>
                      </a:r>
                      <a:endParaRPr lang="cs-CZ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</a:t>
                      </a:r>
                      <a:endParaRPr lang="cs-CZ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</a:t>
                      </a:r>
                      <a:endParaRPr lang="cs-CZ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51011421"/>
                  </a:ext>
                </a:extLst>
              </a:tr>
              <a:tr h="128983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Department</a:t>
                      </a:r>
                      <a:r>
                        <a:rPr lang="cs-CZ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cs-CZ" baseline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of</a:t>
                      </a:r>
                      <a:r>
                        <a:rPr lang="cs-CZ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cs-CZ" baseline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Internal</a:t>
                      </a:r>
                      <a:r>
                        <a:rPr lang="cs-CZ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cs-CZ" baseline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Control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b="1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</a:t>
                      </a:r>
                      <a:endParaRPr lang="cs-CZ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b="1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45648848"/>
                  </a:ext>
                </a:extLst>
              </a:tr>
              <a:tr h="1339373">
                <a:tc>
                  <a:txBody>
                    <a:bodyPr/>
                    <a:lstStyle/>
                    <a:p>
                      <a:pPr marL="0" marR="0" indent="0" algn="l" defTabSz="182852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Police</a:t>
                      </a:r>
                      <a:r>
                        <a:rPr lang="cs-CZ" sz="3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cs-CZ" sz="3600" baseline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psychologists</a:t>
                      </a:r>
                      <a:endParaRPr lang="cs-CZ" sz="36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</a:t>
                      </a:r>
                      <a:endParaRPr lang="cs-CZ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</a:t>
                      </a:r>
                      <a:endParaRPr lang="cs-CZ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</a:t>
                      </a:r>
                      <a:endParaRPr lang="cs-CZ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</a:t>
                      </a:r>
                      <a:endParaRPr lang="cs-CZ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7595651"/>
                  </a:ext>
                </a:extLst>
              </a:tr>
              <a:tr h="1339373">
                <a:tc>
                  <a:txBody>
                    <a:bodyPr/>
                    <a:lstStyle/>
                    <a:p>
                      <a:pPr marL="0" marR="0" indent="0" algn="l" defTabSz="182852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60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Directorate</a:t>
                      </a:r>
                      <a:r>
                        <a:rPr lang="cs-CZ" sz="3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cs-CZ" sz="3600" baseline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of</a:t>
                      </a:r>
                      <a:r>
                        <a:rPr lang="cs-CZ" sz="3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cs-CZ" sz="3600" baseline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the</a:t>
                      </a:r>
                      <a:r>
                        <a:rPr lang="cs-CZ" sz="3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cs-CZ" sz="3600" baseline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Alien</a:t>
                      </a:r>
                      <a:r>
                        <a:rPr lang="cs-CZ" sz="3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Police Service</a:t>
                      </a:r>
                      <a:endParaRPr lang="cs-CZ" sz="36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b="1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</a:t>
                      </a:r>
                      <a:endParaRPr lang="cs-CZ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</a:t>
                      </a:r>
                      <a:endParaRPr lang="cs-CZ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</a:t>
                      </a:r>
                      <a:endParaRPr lang="cs-CZ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90099516"/>
                  </a:ext>
                </a:extLst>
              </a:tr>
              <a:tr h="1339373">
                <a:tc>
                  <a:txBody>
                    <a:bodyPr/>
                    <a:lstStyle/>
                    <a:p>
                      <a:pPr marL="0" marR="0" lvl="0" indent="0" algn="l" defTabSz="182852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u="none" strike="noStrike" baseline="0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Crime</a:t>
                      </a:r>
                      <a:r>
                        <a:rPr lang="cs-CZ" sz="2800" u="none" strike="noStrike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cs-CZ" sz="2800" u="none" strike="noStrike" baseline="0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Prevention</a:t>
                      </a:r>
                      <a:r>
                        <a:rPr lang="cs-CZ" sz="2800" u="none" strike="noStrike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Department </a:t>
                      </a:r>
                      <a:r>
                        <a:rPr lang="cs-CZ" sz="2800" u="none" strike="noStrike" baseline="0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of</a:t>
                      </a:r>
                      <a:r>
                        <a:rPr lang="cs-CZ" sz="2800" u="none" strike="noStrike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cs-CZ" sz="2800" u="none" strike="noStrike" baseline="0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the</a:t>
                      </a:r>
                      <a:r>
                        <a:rPr lang="cs-CZ" sz="2800" u="none" strike="noStrike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Ministry </a:t>
                      </a:r>
                      <a:r>
                        <a:rPr lang="cs-CZ" sz="2800" u="none" strike="noStrike" baseline="0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of</a:t>
                      </a:r>
                      <a:r>
                        <a:rPr lang="cs-CZ" sz="2800" u="none" strike="noStrike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cs-CZ" sz="2800" u="none" strike="noStrike" baseline="0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the</a:t>
                      </a:r>
                      <a:r>
                        <a:rPr lang="cs-CZ" sz="2800" u="none" strike="noStrike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cs-CZ" sz="2800" u="none" strike="noStrike" baseline="0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Interior</a:t>
                      </a:r>
                      <a:r>
                        <a:rPr lang="cs-CZ" sz="28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/</a:t>
                      </a:r>
                      <a:r>
                        <a:rPr lang="cs-CZ" sz="2800" dirty="0" err="1" smtClean="0"/>
                        <a:t>Bureau</a:t>
                      </a:r>
                      <a:r>
                        <a:rPr lang="cs-CZ" sz="2800" dirty="0" smtClean="0"/>
                        <a:t> </a:t>
                      </a:r>
                      <a:r>
                        <a:rPr lang="cs-CZ" sz="2800" dirty="0" err="1" smtClean="0"/>
                        <a:t>of</a:t>
                      </a:r>
                      <a:r>
                        <a:rPr lang="cs-CZ" sz="2800" dirty="0" smtClean="0"/>
                        <a:t> </a:t>
                      </a:r>
                      <a:r>
                        <a:rPr lang="cs-CZ" sz="2800" dirty="0" err="1" smtClean="0"/>
                        <a:t>Criminal</a:t>
                      </a:r>
                      <a:r>
                        <a:rPr lang="cs-CZ" sz="2800" dirty="0" smtClean="0"/>
                        <a:t> Police and </a:t>
                      </a:r>
                      <a:r>
                        <a:rPr lang="cs-CZ" sz="2800" dirty="0" err="1" smtClean="0"/>
                        <a:t>Investigation</a:t>
                      </a:r>
                      <a:r>
                        <a:rPr lang="cs-CZ" sz="2800" dirty="0" smtClean="0"/>
                        <a:t> Service,</a:t>
                      </a:r>
                      <a:r>
                        <a:rPr lang="cs-CZ" sz="2800" baseline="0" dirty="0" smtClean="0"/>
                        <a:t> </a:t>
                      </a:r>
                      <a:r>
                        <a:rPr lang="cs-CZ" sz="2800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Directorate</a:t>
                      </a:r>
                      <a:r>
                        <a:rPr lang="cs-CZ" sz="28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cs-CZ" sz="2800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of</a:t>
                      </a:r>
                      <a:r>
                        <a:rPr lang="cs-CZ" sz="28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cs-CZ" sz="2800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the</a:t>
                      </a:r>
                      <a:r>
                        <a:rPr lang="cs-CZ" sz="28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Public</a:t>
                      </a:r>
                      <a:r>
                        <a:rPr lang="cs-CZ" sz="2800" u="none" strike="noStrike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cs-CZ" sz="2800" u="none" strike="noStrike" baseline="0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Order</a:t>
                      </a:r>
                      <a:r>
                        <a:rPr lang="cs-CZ" sz="2800" u="none" strike="noStrike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Police </a:t>
                      </a:r>
                      <a:endParaRPr lang="cs-CZ" sz="2800" b="0" i="0" u="none" strike="noStrike" dirty="0" smtClean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</a:t>
                      </a:r>
                      <a:endParaRPr lang="cs-CZ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</a:t>
                      </a:r>
                      <a:endParaRPr lang="cs-CZ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</a:t>
                      </a:r>
                      <a:endParaRPr lang="cs-CZ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</a:t>
                      </a:r>
                      <a:endParaRPr lang="cs-CZ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</a:t>
                      </a:r>
                      <a:endParaRPr lang="cs-CZ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75002466"/>
                  </a:ext>
                </a:extLst>
              </a:tr>
              <a:tr h="1339373">
                <a:tc>
                  <a:txBody>
                    <a:bodyPr/>
                    <a:lstStyle/>
                    <a:p>
                      <a:pPr marL="0" marR="0" indent="0" algn="l" defTabSz="182852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aseline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Security</a:t>
                      </a:r>
                      <a:r>
                        <a:rPr lang="cs-CZ" sz="2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cs-CZ" sz="2800" baseline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Policy</a:t>
                      </a:r>
                      <a:r>
                        <a:rPr lang="cs-CZ" sz="2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Department </a:t>
                      </a:r>
                      <a:r>
                        <a:rPr lang="cs-CZ" sz="2800" baseline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of</a:t>
                      </a:r>
                      <a:r>
                        <a:rPr lang="cs-CZ" sz="2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cs-CZ" sz="2800" baseline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the</a:t>
                      </a:r>
                      <a:r>
                        <a:rPr lang="cs-CZ" sz="2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Ministry </a:t>
                      </a:r>
                      <a:r>
                        <a:rPr lang="cs-CZ" sz="2800" baseline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of</a:t>
                      </a:r>
                      <a:r>
                        <a:rPr lang="cs-CZ" sz="2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cs-CZ" sz="2800" baseline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the</a:t>
                      </a:r>
                      <a:r>
                        <a:rPr lang="cs-CZ" sz="2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cs-CZ" sz="2800" baseline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Interior</a:t>
                      </a:r>
                      <a:r>
                        <a:rPr lang="cs-CZ" sz="2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/ </a:t>
                      </a:r>
                      <a:r>
                        <a:rPr lang="cs-CZ" sz="280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Directorate</a:t>
                      </a:r>
                      <a:r>
                        <a:rPr lang="cs-CZ" sz="2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cs-CZ" sz="2800" baseline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of</a:t>
                      </a:r>
                      <a:r>
                        <a:rPr lang="cs-CZ" sz="2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cs-CZ" sz="2800" baseline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the</a:t>
                      </a:r>
                      <a:r>
                        <a:rPr lang="cs-CZ" sz="2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Public </a:t>
                      </a:r>
                      <a:r>
                        <a:rPr lang="cs-CZ" sz="2800" baseline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Order</a:t>
                      </a:r>
                      <a:r>
                        <a:rPr lang="cs-CZ" sz="2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Police </a:t>
                      </a:r>
                      <a:endParaRPr lang="cs-CZ" sz="28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b="1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</a:t>
                      </a:r>
                      <a:endParaRPr lang="cs-CZ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</a:t>
                      </a:r>
                      <a:endParaRPr lang="cs-CZ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</a:t>
                      </a:r>
                      <a:endParaRPr lang="cs-CZ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</a:t>
                      </a:r>
                      <a:endParaRPr lang="cs-CZ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324702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609651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59559" y="627131"/>
            <a:ext cx="21861705" cy="1077218"/>
          </a:xfrm>
        </p:spPr>
        <p:txBody>
          <a:bodyPr/>
          <a:lstStyle/>
          <a:p>
            <a:r>
              <a:rPr lang="en-US" dirty="0"/>
              <a:t>Schedule of international project activities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084832"/>
            <a:ext cx="23207472" cy="10324883"/>
          </a:xfrm>
        </p:spPr>
        <p:txBody>
          <a:bodyPr vert="horz" lIns="0" tIns="0" rIns="0" bIns="0" rtlCol="0" anchor="t">
            <a:normAutofit fontScale="47500" lnSpcReduction="20000"/>
          </a:bodyPr>
          <a:lstStyle/>
          <a:p>
            <a:pPr marL="0" indent="0">
              <a:buNone/>
            </a:pPr>
            <a:r>
              <a:rPr lang="en-US" sz="5800" b="1" dirty="0" smtClean="0"/>
              <a:t>2021</a:t>
            </a:r>
            <a:r>
              <a:rPr lang="cs-CZ" sz="5800" b="1" dirty="0" smtClean="0"/>
              <a:t>		</a:t>
            </a:r>
            <a:r>
              <a:rPr lang="en-US" sz="5800" b="1" dirty="0" smtClean="0"/>
              <a:t>International exercise </a:t>
            </a:r>
            <a:r>
              <a:rPr lang="en-US" sz="5800" b="1" dirty="0"/>
              <a:t>with DELTA in the Czech Republic</a:t>
            </a:r>
          </a:p>
          <a:p>
            <a:pPr marL="0" indent="0">
              <a:buNone/>
            </a:pPr>
            <a:endParaRPr lang="en-US" sz="5800" b="1" dirty="0"/>
          </a:p>
          <a:p>
            <a:pPr marL="0" indent="0">
              <a:buNone/>
            </a:pPr>
            <a:r>
              <a:rPr lang="en-US" sz="5800" b="1" dirty="0" smtClean="0"/>
              <a:t>2021</a:t>
            </a:r>
            <a:r>
              <a:rPr lang="cs-CZ" sz="5800" b="1" dirty="0" smtClean="0"/>
              <a:t>		</a:t>
            </a:r>
            <a:r>
              <a:rPr lang="en-US" sz="5800" b="1" dirty="0" smtClean="0"/>
              <a:t>International </a:t>
            </a:r>
            <a:r>
              <a:rPr lang="en-US" sz="5800" b="1" dirty="0"/>
              <a:t>workshop - training of police officers using non-lethal means</a:t>
            </a:r>
          </a:p>
          <a:p>
            <a:pPr marL="0" indent="0">
              <a:buNone/>
            </a:pPr>
            <a:endParaRPr lang="en-US" sz="5800" b="1" dirty="0"/>
          </a:p>
          <a:p>
            <a:pPr marL="0" indent="0">
              <a:buNone/>
            </a:pPr>
            <a:r>
              <a:rPr lang="en-US" sz="5800" b="1" dirty="0"/>
              <a:t>2021, </a:t>
            </a:r>
            <a:r>
              <a:rPr lang="en-US" sz="5800" b="1" dirty="0" smtClean="0"/>
              <a:t>2022</a:t>
            </a:r>
            <a:r>
              <a:rPr lang="cs-CZ" sz="5800" b="1" dirty="0" smtClean="0"/>
              <a:t>		</a:t>
            </a:r>
            <a:r>
              <a:rPr lang="cs-CZ" sz="5800" b="1" dirty="0" err="1" smtClean="0"/>
              <a:t>Visits</a:t>
            </a:r>
            <a:r>
              <a:rPr lang="cs-CZ" sz="5800" b="1" dirty="0" smtClean="0"/>
              <a:t> </a:t>
            </a:r>
            <a:r>
              <a:rPr lang="cs-CZ" sz="5800" b="1" dirty="0" err="1" smtClean="0"/>
              <a:t>abroad</a:t>
            </a:r>
            <a:r>
              <a:rPr lang="en-US" sz="5800" b="1" dirty="0" smtClean="0"/>
              <a:t> </a:t>
            </a:r>
            <a:r>
              <a:rPr lang="en-US" sz="5800" b="1" dirty="0"/>
              <a:t>(Norway, Iceland, Great Britain, France, Germany)</a:t>
            </a:r>
          </a:p>
          <a:p>
            <a:pPr marL="0" indent="0">
              <a:buNone/>
            </a:pPr>
            <a:endParaRPr lang="en-US" sz="5800" b="1" dirty="0"/>
          </a:p>
          <a:p>
            <a:pPr marL="0" indent="0">
              <a:buNone/>
            </a:pPr>
            <a:r>
              <a:rPr lang="en-US" sz="5800" b="1" dirty="0" smtClean="0"/>
              <a:t>2022</a:t>
            </a:r>
            <a:r>
              <a:rPr lang="cs-CZ" sz="5800" b="1" dirty="0" smtClean="0"/>
              <a:t>		</a:t>
            </a:r>
            <a:r>
              <a:rPr lang="en-US" sz="5800" b="1" dirty="0" smtClean="0"/>
              <a:t>National </a:t>
            </a:r>
            <a:r>
              <a:rPr lang="en-US" sz="5800" b="1" dirty="0"/>
              <a:t>and international educational activity to support CBRN protection with DELTA</a:t>
            </a:r>
          </a:p>
          <a:p>
            <a:pPr marL="0" indent="0">
              <a:buNone/>
            </a:pPr>
            <a:endParaRPr lang="en-US" sz="5800" b="1" dirty="0"/>
          </a:p>
          <a:p>
            <a:pPr marL="0" indent="0">
              <a:buNone/>
            </a:pPr>
            <a:r>
              <a:rPr lang="en-US" sz="5800" b="1" dirty="0" smtClean="0"/>
              <a:t>2023</a:t>
            </a:r>
            <a:r>
              <a:rPr lang="cs-CZ" sz="5800" b="1" dirty="0" smtClean="0"/>
              <a:t>		</a:t>
            </a:r>
            <a:r>
              <a:rPr lang="en-US" sz="5800" b="1" dirty="0" smtClean="0"/>
              <a:t>International </a:t>
            </a:r>
            <a:r>
              <a:rPr lang="en-US" sz="5800" b="1" dirty="0"/>
              <a:t>workshop - </a:t>
            </a:r>
            <a:r>
              <a:rPr lang="cs-CZ" sz="5800" b="1" dirty="0" smtClean="0"/>
              <a:t>police</a:t>
            </a:r>
            <a:r>
              <a:rPr lang="en-US" sz="5800" b="1" dirty="0" smtClean="0"/>
              <a:t> </a:t>
            </a:r>
            <a:r>
              <a:rPr lang="en-US" sz="5800" b="1" dirty="0"/>
              <a:t>interventions against active shooters and perpetrators of terrorist attacks in </a:t>
            </a:r>
            <a:r>
              <a:rPr lang="cs-CZ" sz="5800" b="1" dirty="0" smtClean="0"/>
              <a:t>		</a:t>
            </a:r>
            <a:r>
              <a:rPr lang="en-US" sz="5800" b="1" dirty="0" smtClean="0"/>
              <a:t>crowd</a:t>
            </a:r>
            <a:r>
              <a:rPr lang="cs-CZ" sz="5800" b="1" dirty="0" err="1" smtClean="0"/>
              <a:t>ed</a:t>
            </a:r>
            <a:r>
              <a:rPr lang="cs-CZ" sz="5800" b="1" dirty="0" smtClean="0"/>
              <a:t> </a:t>
            </a:r>
            <a:r>
              <a:rPr lang="cs-CZ" sz="5800" b="1" dirty="0" err="1" smtClean="0"/>
              <a:t>places</a:t>
            </a:r>
            <a:endParaRPr lang="cs-CZ" sz="5800" b="1" dirty="0" smtClean="0"/>
          </a:p>
          <a:p>
            <a:pPr marL="0" indent="0">
              <a:buNone/>
            </a:pPr>
            <a:endParaRPr lang="en-US" sz="5800" b="1" dirty="0"/>
          </a:p>
          <a:p>
            <a:pPr marL="0" indent="0">
              <a:buNone/>
            </a:pPr>
            <a:r>
              <a:rPr lang="en-US" sz="5800" b="1" dirty="0" smtClean="0"/>
              <a:t>2023</a:t>
            </a:r>
            <a:r>
              <a:rPr lang="cs-CZ" sz="5800" b="1" dirty="0" smtClean="0"/>
              <a:t>		</a:t>
            </a:r>
            <a:r>
              <a:rPr lang="en-US" sz="5800" b="1" dirty="0" smtClean="0"/>
              <a:t>International exercise </a:t>
            </a:r>
            <a:r>
              <a:rPr lang="en-US" sz="5800" b="1" dirty="0"/>
              <a:t>with DELTA in Norway</a:t>
            </a:r>
          </a:p>
          <a:p>
            <a:pPr marL="0" indent="0">
              <a:buNone/>
            </a:pPr>
            <a:r>
              <a:rPr lang="cs-CZ" sz="5800" b="1" dirty="0" smtClean="0"/>
              <a:t> </a:t>
            </a:r>
            <a:endParaRPr lang="en-US" sz="5800" b="1" dirty="0"/>
          </a:p>
          <a:p>
            <a:pPr marL="0" indent="0">
              <a:buNone/>
            </a:pPr>
            <a:r>
              <a:rPr lang="en-US" sz="5800" b="1" dirty="0" smtClean="0"/>
              <a:t>2023</a:t>
            </a:r>
            <a:r>
              <a:rPr lang="cs-CZ" sz="5800" b="1" dirty="0" smtClean="0"/>
              <a:t>		I</a:t>
            </a:r>
            <a:r>
              <a:rPr lang="en-US" sz="5800" b="1" dirty="0" smtClean="0"/>
              <a:t>nternational </a:t>
            </a:r>
            <a:r>
              <a:rPr lang="cs-CZ" sz="5800" b="1" dirty="0" smtClean="0"/>
              <a:t>c</a:t>
            </a:r>
            <a:r>
              <a:rPr lang="en-US" sz="5800" b="1" dirty="0" err="1" smtClean="0"/>
              <a:t>onference</a:t>
            </a:r>
            <a:r>
              <a:rPr lang="en-US" sz="5800" b="1" dirty="0" smtClean="0"/>
              <a:t> </a:t>
            </a:r>
            <a:r>
              <a:rPr lang="en-US" sz="5800" b="1" dirty="0"/>
              <a:t>- Instruction and Work with a </a:t>
            </a:r>
            <a:r>
              <a:rPr lang="cs-CZ" sz="5800" b="1" dirty="0"/>
              <a:t>C</a:t>
            </a:r>
            <a:r>
              <a:rPr lang="en-US" sz="5800" b="1" dirty="0" err="1" smtClean="0"/>
              <a:t>hild</a:t>
            </a:r>
            <a:r>
              <a:rPr lang="en-US" sz="5800" b="1" dirty="0" smtClean="0"/>
              <a:t> </a:t>
            </a:r>
            <a:r>
              <a:rPr lang="cs-CZ" sz="5800" b="1" dirty="0"/>
              <a:t>W</a:t>
            </a:r>
            <a:r>
              <a:rPr lang="en-US" sz="5800" b="1" dirty="0" err="1" smtClean="0"/>
              <a:t>itness</a:t>
            </a:r>
            <a:r>
              <a:rPr lang="en-US" sz="5800" b="1" dirty="0" smtClean="0"/>
              <a:t> </a:t>
            </a:r>
            <a:r>
              <a:rPr lang="en-US" sz="5800" b="1" dirty="0"/>
              <a:t>in Criminal </a:t>
            </a:r>
            <a:r>
              <a:rPr lang="en-US" sz="5800" b="1" dirty="0" smtClean="0"/>
              <a:t>Matters</a:t>
            </a:r>
          </a:p>
          <a:p>
            <a:pPr marL="0" indent="0">
              <a:buNone/>
            </a:pPr>
            <a:r>
              <a:rPr lang="en-US" sz="5800" b="1" dirty="0" smtClean="0"/>
              <a:t>                   </a:t>
            </a:r>
            <a:r>
              <a:rPr lang="cs-CZ" sz="5800" b="1" dirty="0" smtClean="0"/>
              <a:t>	</a:t>
            </a:r>
            <a:r>
              <a:rPr lang="en-US" sz="5800" b="1" dirty="0" smtClean="0"/>
              <a:t> </a:t>
            </a:r>
          </a:p>
          <a:p>
            <a:pPr marL="0" indent="0">
              <a:buNone/>
            </a:pPr>
            <a:endParaRPr lang="en-US" sz="5800" b="1" dirty="0" smtClean="0"/>
          </a:p>
          <a:p>
            <a:pPr marL="0" indent="0">
              <a:buNone/>
            </a:pPr>
            <a:r>
              <a:rPr lang="en-US" sz="5800" b="1" dirty="0" smtClean="0"/>
              <a:t>2024</a:t>
            </a:r>
            <a:r>
              <a:rPr lang="cs-CZ" sz="5800" b="1" dirty="0" smtClean="0"/>
              <a:t>		</a:t>
            </a:r>
            <a:r>
              <a:rPr lang="en-US" sz="5800" b="1" dirty="0" smtClean="0"/>
              <a:t>Final </a:t>
            </a:r>
            <a:r>
              <a:rPr lang="en-US" sz="5800" b="1" dirty="0"/>
              <a:t>international conference of the project within the framework of mandatory publicity in a revitalized building in </a:t>
            </a:r>
            <a:r>
              <a:rPr lang="cs-CZ" sz="5800" b="1" dirty="0" smtClean="0"/>
              <a:t>		</a:t>
            </a:r>
            <a:r>
              <a:rPr lang="en-US" sz="5800" b="1" dirty="0" err="1" smtClean="0"/>
              <a:t>Kutná</a:t>
            </a:r>
            <a:r>
              <a:rPr lang="en-US" sz="5800" b="1" dirty="0" smtClean="0"/>
              <a:t> </a:t>
            </a:r>
            <a:r>
              <a:rPr lang="en-US" sz="5800" b="1" dirty="0"/>
              <a:t>Hora</a:t>
            </a:r>
            <a:endParaRPr lang="cs-CZ" sz="5800" b="1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143884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err="1" smtClean="0"/>
              <a:t>Current</a:t>
            </a:r>
            <a:r>
              <a:rPr lang="cs-CZ" u="sng" dirty="0" smtClean="0"/>
              <a:t> </a:t>
            </a:r>
            <a:r>
              <a:rPr lang="cs-CZ" u="sng" dirty="0" err="1" smtClean="0"/>
              <a:t>situation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85216" y="2029968"/>
            <a:ext cx="23372064" cy="10808207"/>
          </a:xfrm>
        </p:spPr>
        <p:txBody>
          <a:bodyPr vert="horz" lIns="0" tIns="0" rIns="0" bIns="0" rtlCol="0" anchor="t">
            <a:normAutofit fontScale="92500" lnSpcReduction="20000"/>
          </a:bodyPr>
          <a:lstStyle/>
          <a:p>
            <a:pPr marL="0" lvl="0" indent="0">
              <a:buNone/>
            </a:pPr>
            <a:endParaRPr lang="cs-CZ" sz="4000" b="1" dirty="0" smtClean="0">
              <a:solidFill>
                <a:schemeClr val="tx1"/>
              </a:solidFill>
            </a:endParaRPr>
          </a:p>
          <a:p>
            <a:pPr marL="0" lvl="0" indent="0">
              <a:buNone/>
            </a:pPr>
            <a:r>
              <a:rPr lang="cs-CZ" sz="4400" b="1" dirty="0">
                <a:solidFill>
                  <a:schemeClr val="tx1"/>
                </a:solidFill>
              </a:rPr>
              <a:t>	</a:t>
            </a:r>
            <a:endParaRPr lang="en-US" sz="4400" b="1" dirty="0">
              <a:solidFill>
                <a:schemeClr val="tx1"/>
              </a:solidFill>
            </a:endParaRPr>
          </a:p>
          <a:p>
            <a:pPr marL="0" lvl="0" indent="0">
              <a:buNone/>
            </a:pPr>
            <a:r>
              <a:rPr lang="en-US" sz="4400" b="1" u="sng" dirty="0">
                <a:solidFill>
                  <a:schemeClr val="tx1"/>
                </a:solidFill>
              </a:rPr>
              <a:t>Need to support:</a:t>
            </a:r>
          </a:p>
          <a:p>
            <a:pPr marL="0" lvl="0" indent="0">
              <a:buNone/>
            </a:pPr>
            <a:endParaRPr lang="en-US" sz="4400" b="1" dirty="0">
              <a:solidFill>
                <a:schemeClr val="tx1"/>
              </a:solidFill>
            </a:endParaRPr>
          </a:p>
          <a:p>
            <a:pPr marL="0" lvl="0" indent="0">
              <a:buNone/>
            </a:pPr>
            <a:r>
              <a:rPr lang="cs-CZ" sz="4400" b="1" dirty="0" smtClean="0">
                <a:solidFill>
                  <a:schemeClr val="tx1"/>
                </a:solidFill>
              </a:rPr>
              <a:t>- </a:t>
            </a:r>
            <a:r>
              <a:rPr lang="en-US" sz="4400" b="1" dirty="0" smtClean="0">
                <a:solidFill>
                  <a:schemeClr val="tx1"/>
                </a:solidFill>
              </a:rPr>
              <a:t>Opportunities </a:t>
            </a:r>
            <a:r>
              <a:rPr lang="en-US" sz="4400" b="1" dirty="0">
                <a:solidFill>
                  <a:schemeClr val="tx1"/>
                </a:solidFill>
              </a:rPr>
              <a:t>for police training </a:t>
            </a:r>
            <a:r>
              <a:rPr lang="en-US" sz="4400" dirty="0">
                <a:solidFill>
                  <a:schemeClr val="tx1"/>
                </a:solidFill>
              </a:rPr>
              <a:t>and knowledge exchange</a:t>
            </a:r>
          </a:p>
          <a:p>
            <a:pPr marL="0" lvl="0" indent="0">
              <a:buNone/>
            </a:pPr>
            <a:r>
              <a:rPr lang="cs-CZ" sz="4400" b="1" dirty="0" smtClean="0">
                <a:solidFill>
                  <a:schemeClr val="tx1"/>
                </a:solidFill>
              </a:rPr>
              <a:t>- </a:t>
            </a:r>
            <a:r>
              <a:rPr lang="en-US" sz="4400" b="1" dirty="0" smtClean="0">
                <a:solidFill>
                  <a:schemeClr val="tx1"/>
                </a:solidFill>
              </a:rPr>
              <a:t>Professional </a:t>
            </a:r>
            <a:r>
              <a:rPr lang="en-US" sz="4400" b="1" dirty="0">
                <a:solidFill>
                  <a:schemeClr val="tx1"/>
                </a:solidFill>
              </a:rPr>
              <a:t>skills of police officers </a:t>
            </a:r>
            <a:r>
              <a:rPr lang="en-US" sz="4400" dirty="0">
                <a:solidFill>
                  <a:schemeClr val="tx1"/>
                </a:solidFill>
              </a:rPr>
              <a:t>in the </a:t>
            </a:r>
            <a:r>
              <a:rPr lang="en-US" sz="4400" dirty="0" smtClean="0">
                <a:solidFill>
                  <a:schemeClr val="tx1"/>
                </a:solidFill>
              </a:rPr>
              <a:t>fi</a:t>
            </a:r>
            <a:r>
              <a:rPr lang="cs-CZ" sz="4400" dirty="0" err="1" smtClean="0">
                <a:solidFill>
                  <a:schemeClr val="tx1"/>
                </a:solidFill>
              </a:rPr>
              <a:t>eld</a:t>
            </a:r>
            <a:r>
              <a:rPr lang="cs-CZ" sz="4400" dirty="0" smtClean="0">
                <a:solidFill>
                  <a:schemeClr val="tx1"/>
                </a:solidFill>
              </a:rPr>
              <a:t> </a:t>
            </a:r>
            <a:r>
              <a:rPr lang="cs-CZ" sz="4400" dirty="0" err="1" smtClean="0">
                <a:solidFill>
                  <a:schemeClr val="tx1"/>
                </a:solidFill>
              </a:rPr>
              <a:t>of</a:t>
            </a:r>
            <a:r>
              <a:rPr lang="cs-CZ" sz="4400" dirty="0" smtClean="0">
                <a:solidFill>
                  <a:schemeClr val="tx1"/>
                </a:solidFill>
              </a:rPr>
              <a:t> </a:t>
            </a:r>
            <a:r>
              <a:rPr lang="cs-CZ" sz="4400" dirty="0" err="1" smtClean="0">
                <a:solidFill>
                  <a:schemeClr val="tx1"/>
                </a:solidFill>
              </a:rPr>
              <a:t>combating</a:t>
            </a:r>
            <a:r>
              <a:rPr lang="en-US" sz="4400" dirty="0" smtClean="0">
                <a:solidFill>
                  <a:schemeClr val="tx1"/>
                </a:solidFill>
              </a:rPr>
              <a:t> </a:t>
            </a:r>
            <a:r>
              <a:rPr lang="en-US" sz="4400" dirty="0">
                <a:solidFill>
                  <a:schemeClr val="tx1"/>
                </a:solidFill>
              </a:rPr>
              <a:t>organized crime and terrorism</a:t>
            </a:r>
          </a:p>
          <a:p>
            <a:pPr marL="0" lvl="0" indent="0">
              <a:buNone/>
            </a:pPr>
            <a:r>
              <a:rPr lang="cs-CZ" sz="4400" b="1" dirty="0" smtClean="0">
                <a:solidFill>
                  <a:schemeClr val="tx1"/>
                </a:solidFill>
              </a:rPr>
              <a:t>- E</a:t>
            </a:r>
            <a:r>
              <a:rPr lang="en-US" sz="4400" b="1" dirty="0" err="1" smtClean="0">
                <a:solidFill>
                  <a:schemeClr val="tx1"/>
                </a:solidFill>
              </a:rPr>
              <a:t>fficiency</a:t>
            </a:r>
            <a:r>
              <a:rPr lang="en-US" sz="4400" b="1" dirty="0" smtClean="0">
                <a:solidFill>
                  <a:schemeClr val="tx1"/>
                </a:solidFill>
              </a:rPr>
              <a:t> </a:t>
            </a:r>
            <a:r>
              <a:rPr lang="cs-CZ" sz="4400" b="1" dirty="0" err="1" smtClean="0">
                <a:solidFill>
                  <a:schemeClr val="tx1"/>
                </a:solidFill>
              </a:rPr>
              <a:t>of</a:t>
            </a:r>
            <a:r>
              <a:rPr lang="cs-CZ" sz="4400" b="1" dirty="0" smtClean="0">
                <a:solidFill>
                  <a:schemeClr val="tx1"/>
                </a:solidFill>
              </a:rPr>
              <a:t> </a:t>
            </a:r>
            <a:r>
              <a:rPr lang="cs-CZ" sz="4400" b="1" dirty="0" err="1" smtClean="0">
                <a:solidFill>
                  <a:schemeClr val="tx1"/>
                </a:solidFill>
              </a:rPr>
              <a:t>work</a:t>
            </a:r>
            <a:r>
              <a:rPr lang="cs-CZ" sz="4400" b="1" dirty="0" smtClean="0">
                <a:solidFill>
                  <a:schemeClr val="tx1"/>
                </a:solidFill>
              </a:rPr>
              <a:t> </a:t>
            </a:r>
            <a:r>
              <a:rPr lang="cs-CZ" sz="4400" dirty="0" smtClean="0">
                <a:solidFill>
                  <a:schemeClr val="tx1"/>
                </a:solidFill>
              </a:rPr>
              <a:t>- </a:t>
            </a:r>
            <a:r>
              <a:rPr lang="en-US" sz="4400" dirty="0" smtClean="0">
                <a:solidFill>
                  <a:schemeClr val="tx1"/>
                </a:solidFill>
              </a:rPr>
              <a:t>training </a:t>
            </a:r>
            <a:r>
              <a:rPr lang="en-US" sz="4400" dirty="0">
                <a:solidFill>
                  <a:schemeClr val="tx1"/>
                </a:solidFill>
              </a:rPr>
              <a:t>our own police specialists (lecturers)</a:t>
            </a:r>
          </a:p>
          <a:p>
            <a:pPr marL="0" lvl="0" indent="0">
              <a:buNone/>
            </a:pPr>
            <a:r>
              <a:rPr lang="cs-CZ" sz="4400" b="1" dirty="0" smtClean="0">
                <a:solidFill>
                  <a:schemeClr val="tx1"/>
                </a:solidFill>
              </a:rPr>
              <a:t>- </a:t>
            </a:r>
            <a:r>
              <a:rPr lang="en-US" sz="4400" b="1" dirty="0" smtClean="0">
                <a:solidFill>
                  <a:schemeClr val="tx1"/>
                </a:solidFill>
              </a:rPr>
              <a:t>Education </a:t>
            </a:r>
            <a:r>
              <a:rPr lang="en-US" sz="4400" b="1" dirty="0">
                <a:solidFill>
                  <a:schemeClr val="tx1"/>
                </a:solidFill>
              </a:rPr>
              <a:t>of police specialists </a:t>
            </a:r>
            <a:r>
              <a:rPr lang="en-US" sz="4400" dirty="0">
                <a:solidFill>
                  <a:schemeClr val="tx1"/>
                </a:solidFill>
              </a:rPr>
              <a:t>in the field of crime prevention and pathological phenomena</a:t>
            </a:r>
          </a:p>
          <a:p>
            <a:pPr marL="0" lvl="0" indent="0">
              <a:buNone/>
            </a:pPr>
            <a:r>
              <a:rPr lang="cs-CZ" sz="4400" b="1" dirty="0" smtClean="0">
                <a:solidFill>
                  <a:schemeClr val="tx1"/>
                </a:solidFill>
              </a:rPr>
              <a:t>- </a:t>
            </a:r>
            <a:r>
              <a:rPr lang="en-US" sz="4400" b="1" dirty="0" smtClean="0">
                <a:solidFill>
                  <a:schemeClr val="tx1"/>
                </a:solidFill>
              </a:rPr>
              <a:t>Development </a:t>
            </a:r>
            <a:r>
              <a:rPr lang="en-US" sz="4400" b="1" dirty="0">
                <a:solidFill>
                  <a:schemeClr val="tx1"/>
                </a:solidFill>
              </a:rPr>
              <a:t>and extension of the police education </a:t>
            </a:r>
            <a:r>
              <a:rPr lang="en-US" sz="4400" dirty="0">
                <a:solidFill>
                  <a:schemeClr val="tx1"/>
                </a:solidFill>
              </a:rPr>
              <a:t>and </a:t>
            </a:r>
            <a:r>
              <a:rPr lang="cs-CZ" sz="4400" dirty="0" err="1" smtClean="0">
                <a:solidFill>
                  <a:schemeClr val="tx1"/>
                </a:solidFill>
              </a:rPr>
              <a:t>service</a:t>
            </a:r>
            <a:r>
              <a:rPr lang="cs-CZ" sz="4400" dirty="0" smtClean="0">
                <a:solidFill>
                  <a:schemeClr val="tx1"/>
                </a:solidFill>
              </a:rPr>
              <a:t> </a:t>
            </a:r>
            <a:r>
              <a:rPr lang="en-US" sz="4400" dirty="0" smtClean="0">
                <a:solidFill>
                  <a:schemeClr val="tx1"/>
                </a:solidFill>
              </a:rPr>
              <a:t>training </a:t>
            </a:r>
            <a:r>
              <a:rPr lang="en-US" sz="4400" dirty="0">
                <a:solidFill>
                  <a:schemeClr val="tx1"/>
                </a:solidFill>
              </a:rPr>
              <a:t>system</a:t>
            </a:r>
          </a:p>
          <a:p>
            <a:pPr marL="0" lvl="0" indent="0">
              <a:buNone/>
            </a:pPr>
            <a:r>
              <a:rPr lang="cs-CZ" sz="4400" b="1" dirty="0" smtClean="0">
                <a:solidFill>
                  <a:schemeClr val="tx1"/>
                </a:solidFill>
              </a:rPr>
              <a:t>- </a:t>
            </a:r>
            <a:r>
              <a:rPr lang="en-US" sz="4400" b="1" dirty="0" smtClean="0">
                <a:solidFill>
                  <a:schemeClr val="tx1"/>
                </a:solidFill>
              </a:rPr>
              <a:t>Deepening </a:t>
            </a:r>
            <a:r>
              <a:rPr lang="en-US" sz="4400" b="1" dirty="0">
                <a:solidFill>
                  <a:schemeClr val="tx1"/>
                </a:solidFill>
              </a:rPr>
              <a:t>knowledge in the field of human rights </a:t>
            </a:r>
            <a:r>
              <a:rPr lang="en-US" sz="4400" dirty="0">
                <a:solidFill>
                  <a:schemeClr val="tx1"/>
                </a:solidFill>
              </a:rPr>
              <a:t>and unification of the interpretation of </a:t>
            </a:r>
            <a:r>
              <a:rPr lang="cs-CZ" sz="4400" dirty="0" smtClean="0">
                <a:solidFill>
                  <a:schemeClr val="tx1"/>
                </a:solidFill>
              </a:rPr>
              <a:t>     </a:t>
            </a:r>
            <a:r>
              <a:rPr lang="en-US" sz="4400" dirty="0" smtClean="0">
                <a:solidFill>
                  <a:schemeClr val="tx1"/>
                </a:solidFill>
              </a:rPr>
              <a:t>selected </a:t>
            </a:r>
            <a:r>
              <a:rPr lang="en-US" sz="4400" dirty="0">
                <a:solidFill>
                  <a:schemeClr val="tx1"/>
                </a:solidFill>
              </a:rPr>
              <a:t>provisions of Act No. 273/2008 Coll., On the Police of the Czech Republic with international legal standards of human rights protection</a:t>
            </a:r>
          </a:p>
          <a:p>
            <a:pPr marL="0" lvl="0" indent="0">
              <a:buNone/>
            </a:pPr>
            <a:r>
              <a:rPr lang="cs-CZ" sz="4400" b="1" dirty="0" smtClean="0">
                <a:solidFill>
                  <a:schemeClr val="tx1"/>
                </a:solidFill>
              </a:rPr>
              <a:t>- </a:t>
            </a:r>
            <a:r>
              <a:rPr lang="en-US" sz="4400" b="1" dirty="0" smtClean="0">
                <a:solidFill>
                  <a:schemeClr val="tx1"/>
                </a:solidFill>
              </a:rPr>
              <a:t>Adequate </a:t>
            </a:r>
            <a:r>
              <a:rPr lang="en-US" sz="4400" b="1" dirty="0">
                <a:solidFill>
                  <a:schemeClr val="tx1"/>
                </a:solidFill>
              </a:rPr>
              <a:t>response to the ever-increasing demands </a:t>
            </a:r>
            <a:r>
              <a:rPr lang="en-US" sz="4400" dirty="0">
                <a:solidFill>
                  <a:schemeClr val="tx1"/>
                </a:solidFill>
              </a:rPr>
              <a:t>for tackling emerging </a:t>
            </a:r>
            <a:r>
              <a:rPr lang="cs-CZ" sz="4400" dirty="0" err="1" smtClean="0">
                <a:solidFill>
                  <a:schemeClr val="tx1"/>
                </a:solidFill>
              </a:rPr>
              <a:t>forms</a:t>
            </a:r>
            <a:r>
              <a:rPr lang="cs-CZ" sz="4400" dirty="0" smtClean="0">
                <a:solidFill>
                  <a:schemeClr val="tx1"/>
                </a:solidFill>
              </a:rPr>
              <a:t> </a:t>
            </a:r>
            <a:r>
              <a:rPr lang="cs-CZ" sz="4400" dirty="0" err="1" smtClean="0">
                <a:solidFill>
                  <a:schemeClr val="tx1"/>
                </a:solidFill>
              </a:rPr>
              <a:t>of</a:t>
            </a:r>
            <a:r>
              <a:rPr lang="cs-CZ" sz="4400" dirty="0" smtClean="0">
                <a:solidFill>
                  <a:schemeClr val="tx1"/>
                </a:solidFill>
              </a:rPr>
              <a:t> </a:t>
            </a:r>
            <a:r>
              <a:rPr lang="en-US" sz="4400" dirty="0" smtClean="0">
                <a:solidFill>
                  <a:schemeClr val="tx1"/>
                </a:solidFill>
              </a:rPr>
              <a:t>crime</a:t>
            </a:r>
            <a:endParaRPr lang="en-US" sz="4400" dirty="0">
              <a:solidFill>
                <a:schemeClr val="tx1"/>
              </a:solidFill>
            </a:endParaRPr>
          </a:p>
          <a:p>
            <a:pPr marL="0" lvl="0" indent="0">
              <a:buNone/>
            </a:pPr>
            <a:r>
              <a:rPr lang="cs-CZ" sz="4400" b="1" dirty="0" smtClean="0">
                <a:solidFill>
                  <a:schemeClr val="tx1"/>
                </a:solidFill>
              </a:rPr>
              <a:t>- </a:t>
            </a:r>
            <a:r>
              <a:rPr lang="en-US" sz="4400" b="1" dirty="0" smtClean="0">
                <a:solidFill>
                  <a:schemeClr val="tx1"/>
                </a:solidFill>
              </a:rPr>
              <a:t>Searching </a:t>
            </a:r>
            <a:r>
              <a:rPr lang="en-US" sz="4400" b="1" dirty="0">
                <a:solidFill>
                  <a:schemeClr val="tx1"/>
                </a:solidFill>
              </a:rPr>
              <a:t>for new effective solutions </a:t>
            </a:r>
            <a:r>
              <a:rPr lang="cs-CZ" sz="4400" b="1" dirty="0" err="1" smtClean="0">
                <a:solidFill>
                  <a:schemeClr val="tx1"/>
                </a:solidFill>
              </a:rPr>
              <a:t>for</a:t>
            </a:r>
            <a:r>
              <a:rPr lang="cs-CZ" sz="4400" b="1" dirty="0" smtClean="0">
                <a:solidFill>
                  <a:schemeClr val="tx1"/>
                </a:solidFill>
              </a:rPr>
              <a:t> </a:t>
            </a:r>
            <a:r>
              <a:rPr lang="cs-CZ" sz="4400" b="1" dirty="0" err="1" smtClean="0">
                <a:solidFill>
                  <a:schemeClr val="tx1"/>
                </a:solidFill>
              </a:rPr>
              <a:t>conducting</a:t>
            </a:r>
            <a:r>
              <a:rPr lang="cs-CZ" sz="4400" b="1" dirty="0" smtClean="0">
                <a:solidFill>
                  <a:schemeClr val="tx1"/>
                </a:solidFill>
              </a:rPr>
              <a:t> </a:t>
            </a:r>
            <a:r>
              <a:rPr lang="cs-CZ" sz="4400" b="1" dirty="0" err="1" smtClean="0">
                <a:solidFill>
                  <a:schemeClr val="tx1"/>
                </a:solidFill>
              </a:rPr>
              <a:t>interventions</a:t>
            </a:r>
            <a:r>
              <a:rPr lang="en-US" sz="4400" b="1" dirty="0" smtClean="0">
                <a:solidFill>
                  <a:schemeClr val="tx1"/>
                </a:solidFill>
              </a:rPr>
              <a:t> </a:t>
            </a:r>
            <a:r>
              <a:rPr lang="en-US" sz="4400" b="1" dirty="0">
                <a:solidFill>
                  <a:schemeClr val="tx1"/>
                </a:solidFill>
              </a:rPr>
              <a:t>against active shooters </a:t>
            </a:r>
            <a:r>
              <a:rPr lang="en-US" sz="4400" dirty="0">
                <a:solidFill>
                  <a:schemeClr val="tx1"/>
                </a:solidFill>
              </a:rPr>
              <a:t>and perpetrators of terrorist attacks, </a:t>
            </a:r>
            <a:r>
              <a:rPr lang="cs-CZ" sz="4400" dirty="0" err="1" smtClean="0">
                <a:solidFill>
                  <a:schemeClr val="tx1"/>
                </a:solidFill>
              </a:rPr>
              <a:t>whose</a:t>
            </a:r>
            <a:r>
              <a:rPr lang="cs-CZ" sz="4400" dirty="0" smtClean="0">
                <a:solidFill>
                  <a:schemeClr val="tx1"/>
                </a:solidFill>
              </a:rPr>
              <a:t> </a:t>
            </a:r>
            <a:r>
              <a:rPr lang="en-US" sz="4400" dirty="0" smtClean="0">
                <a:solidFill>
                  <a:schemeClr val="tx1"/>
                </a:solidFill>
              </a:rPr>
              <a:t>methods </a:t>
            </a:r>
            <a:r>
              <a:rPr lang="en-US" sz="4400" dirty="0">
                <a:solidFill>
                  <a:schemeClr val="tx1"/>
                </a:solidFill>
              </a:rPr>
              <a:t>of </a:t>
            </a:r>
            <a:r>
              <a:rPr lang="en-US" sz="4400" dirty="0" smtClean="0">
                <a:solidFill>
                  <a:schemeClr val="tx1"/>
                </a:solidFill>
              </a:rPr>
              <a:t>attack</a:t>
            </a:r>
            <a:r>
              <a:rPr lang="cs-CZ" sz="4400" dirty="0" smtClean="0">
                <a:solidFill>
                  <a:schemeClr val="tx1"/>
                </a:solidFill>
              </a:rPr>
              <a:t> </a:t>
            </a:r>
            <a:r>
              <a:rPr lang="en-US" sz="4400" dirty="0" smtClean="0">
                <a:solidFill>
                  <a:schemeClr val="tx1"/>
                </a:solidFill>
              </a:rPr>
              <a:t>are </a:t>
            </a:r>
            <a:r>
              <a:rPr lang="en-US" sz="4400" dirty="0">
                <a:solidFill>
                  <a:schemeClr val="tx1"/>
                </a:solidFill>
              </a:rPr>
              <a:t>constantly changing</a:t>
            </a:r>
          </a:p>
          <a:p>
            <a:pPr marL="0" lvl="0" indent="0">
              <a:buNone/>
            </a:pPr>
            <a:endParaRPr lang="en-US" sz="4400" b="1" dirty="0">
              <a:solidFill>
                <a:schemeClr val="tx1"/>
              </a:solidFill>
            </a:endParaRPr>
          </a:p>
          <a:p>
            <a:pPr marL="0" lvl="0" indent="0">
              <a:buNone/>
            </a:pPr>
            <a:endParaRPr lang="en-US" sz="4400" b="1" dirty="0">
              <a:solidFill>
                <a:schemeClr val="tx1"/>
              </a:solidFill>
            </a:endParaRPr>
          </a:p>
          <a:p>
            <a:pPr marL="0" lvl="0" indent="0">
              <a:buNone/>
            </a:pPr>
            <a:endParaRPr lang="en-US" sz="4400" b="1" dirty="0">
              <a:solidFill>
                <a:schemeClr val="tx1"/>
              </a:solidFill>
            </a:endParaRPr>
          </a:p>
          <a:p>
            <a:pPr marL="0" lvl="0" indent="0">
              <a:buNone/>
            </a:pPr>
            <a:endParaRPr lang="en-US" sz="4400" b="1" dirty="0">
              <a:solidFill>
                <a:schemeClr val="tx1"/>
              </a:solidFill>
            </a:endParaRPr>
          </a:p>
          <a:p>
            <a:pPr marL="0" lvl="0" indent="0">
              <a:buNone/>
            </a:pPr>
            <a:endParaRPr lang="en-US" sz="4400" b="1" dirty="0">
              <a:solidFill>
                <a:schemeClr val="tx1"/>
              </a:solidFill>
            </a:endParaRPr>
          </a:p>
          <a:p>
            <a:pPr marL="0" lvl="0" indent="0">
              <a:buNone/>
            </a:pPr>
            <a:endParaRPr lang="en-US" sz="4400" b="1" dirty="0">
              <a:solidFill>
                <a:schemeClr val="tx1"/>
              </a:solidFill>
            </a:endParaRPr>
          </a:p>
          <a:p>
            <a:pPr marL="0" lvl="0" indent="0">
              <a:buNone/>
            </a:pPr>
            <a:endParaRPr lang="en-US" sz="4400" b="1" dirty="0">
              <a:solidFill>
                <a:schemeClr val="tx1"/>
              </a:solidFill>
            </a:endParaRPr>
          </a:p>
          <a:p>
            <a:pPr marL="0" lvl="0" indent="0">
              <a:buNone/>
            </a:pPr>
            <a:endParaRPr lang="en-US" sz="4400" b="1" dirty="0">
              <a:solidFill>
                <a:schemeClr val="tx1"/>
              </a:solidFill>
            </a:endParaRPr>
          </a:p>
          <a:p>
            <a:pPr marL="0" lvl="0" indent="0">
              <a:buNone/>
            </a:pPr>
            <a:endParaRPr lang="cs-CZ" sz="4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97316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Project </a:t>
            </a:r>
            <a:r>
              <a:rPr lang="cs-CZ" dirty="0" err="1"/>
              <a:t>goals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4082" y="2029967"/>
            <a:ext cx="22477438" cy="11000233"/>
          </a:xfrm>
        </p:spPr>
        <p:txBody>
          <a:bodyPr vert="horz" lIns="0" tIns="0" rIns="0" bIns="0" rtlCol="0" anchor="t">
            <a:noAutofit/>
          </a:bodyPr>
          <a:lstStyle/>
          <a:p>
            <a:r>
              <a:rPr lang="cs-CZ" sz="4000" dirty="0"/>
              <a:t>t</a:t>
            </a:r>
            <a:r>
              <a:rPr lang="en-US" sz="4000" dirty="0" smtClean="0"/>
              <a:t>o </a:t>
            </a:r>
            <a:r>
              <a:rPr lang="en-US" sz="4000" dirty="0"/>
              <a:t>increase the professionalism and efficiency of the Czech Police service</a:t>
            </a:r>
          </a:p>
          <a:p>
            <a:r>
              <a:rPr lang="cs-CZ" sz="4000" dirty="0"/>
              <a:t>t</a:t>
            </a:r>
            <a:r>
              <a:rPr lang="cs-CZ" sz="4000" dirty="0" smtClean="0"/>
              <a:t>o g</a:t>
            </a:r>
            <a:r>
              <a:rPr lang="en-US" sz="4000" dirty="0" smtClean="0"/>
              <a:t>et </a:t>
            </a:r>
            <a:r>
              <a:rPr lang="cs-CZ" sz="4000" dirty="0" err="1" smtClean="0"/>
              <a:t>proffessional</a:t>
            </a:r>
            <a:r>
              <a:rPr lang="en-US" sz="4000" dirty="0" smtClean="0"/>
              <a:t> </a:t>
            </a:r>
            <a:r>
              <a:rPr lang="en-US" sz="4000" dirty="0"/>
              <a:t>internal lecturers - police specialists for </a:t>
            </a:r>
            <a:r>
              <a:rPr lang="cs-CZ" sz="4000" dirty="0" smtClean="0"/>
              <a:t>police </a:t>
            </a:r>
            <a:r>
              <a:rPr lang="en-US" sz="4000" dirty="0" smtClean="0"/>
              <a:t>training</a:t>
            </a:r>
            <a:endParaRPr lang="en-US" sz="4000" dirty="0"/>
          </a:p>
          <a:p>
            <a:r>
              <a:rPr lang="cs-CZ" sz="4000" dirty="0"/>
              <a:t>t</a:t>
            </a:r>
            <a:r>
              <a:rPr lang="en-US" sz="4000" dirty="0" smtClean="0"/>
              <a:t>o </a:t>
            </a:r>
            <a:r>
              <a:rPr lang="en-US" sz="4000" dirty="0"/>
              <a:t>deepen the </a:t>
            </a:r>
            <a:r>
              <a:rPr lang="cs-CZ" sz="4000" dirty="0" smtClean="0"/>
              <a:t>police </a:t>
            </a:r>
            <a:r>
              <a:rPr lang="cs-CZ" sz="4000" dirty="0" err="1" smtClean="0"/>
              <a:t>officers</a:t>
            </a:r>
            <a:r>
              <a:rPr lang="cs-CZ" sz="4000" dirty="0" smtClean="0"/>
              <a:t>´ </a:t>
            </a:r>
            <a:r>
              <a:rPr lang="en-US" sz="4000" dirty="0" smtClean="0"/>
              <a:t>knowledge in </a:t>
            </a:r>
            <a:r>
              <a:rPr lang="en-US" sz="4000" dirty="0"/>
              <a:t>the field of respect for human rights and the elimination of excesses </a:t>
            </a:r>
            <a:r>
              <a:rPr lang="cs-CZ" sz="4000" dirty="0" err="1" smtClean="0"/>
              <a:t>during</a:t>
            </a:r>
            <a:r>
              <a:rPr lang="cs-CZ" sz="4000" dirty="0" smtClean="0"/>
              <a:t> </a:t>
            </a:r>
            <a:r>
              <a:rPr lang="cs-CZ" sz="4000" dirty="0" err="1" smtClean="0"/>
              <a:t>the</a:t>
            </a:r>
            <a:r>
              <a:rPr lang="cs-CZ" sz="4000" dirty="0" smtClean="0"/>
              <a:t> </a:t>
            </a:r>
            <a:r>
              <a:rPr lang="en-US" sz="4000" dirty="0" smtClean="0"/>
              <a:t>police </a:t>
            </a:r>
            <a:r>
              <a:rPr lang="en-US" sz="4000" dirty="0"/>
              <a:t>interventions</a:t>
            </a:r>
          </a:p>
          <a:p>
            <a:r>
              <a:rPr lang="cs-CZ" sz="4000" dirty="0"/>
              <a:t>t</a:t>
            </a:r>
            <a:r>
              <a:rPr lang="en-US" sz="4000" dirty="0" smtClean="0"/>
              <a:t>o </a:t>
            </a:r>
            <a:r>
              <a:rPr lang="en-US" sz="4000" dirty="0"/>
              <a:t>support the increase </a:t>
            </a:r>
            <a:r>
              <a:rPr lang="cs-CZ" sz="4000" dirty="0" smtClean="0"/>
              <a:t>in</a:t>
            </a:r>
            <a:r>
              <a:rPr lang="en-US" sz="4000" dirty="0" smtClean="0"/>
              <a:t> </a:t>
            </a:r>
            <a:r>
              <a:rPr lang="en-US" sz="4000" dirty="0"/>
              <a:t>competencies of experts working </a:t>
            </a:r>
            <a:r>
              <a:rPr lang="cs-CZ" sz="4000" dirty="0" err="1" smtClean="0"/>
              <a:t>for</a:t>
            </a:r>
            <a:r>
              <a:rPr lang="en-US" sz="4000" dirty="0" smtClean="0"/>
              <a:t> </a:t>
            </a:r>
            <a:r>
              <a:rPr lang="en-US" sz="4000" dirty="0"/>
              <a:t>the Police (psychologists, specialists for minorities, </a:t>
            </a:r>
            <a:r>
              <a:rPr lang="en-US" sz="4000" dirty="0" smtClean="0"/>
              <a:t>police officers</a:t>
            </a:r>
            <a:r>
              <a:rPr lang="cs-CZ" sz="4000" dirty="0"/>
              <a:t> </a:t>
            </a:r>
            <a:r>
              <a:rPr lang="cs-CZ" sz="4000" dirty="0" err="1" smtClean="0"/>
              <a:t>of</a:t>
            </a:r>
            <a:r>
              <a:rPr lang="cs-CZ" sz="4000" dirty="0" smtClean="0"/>
              <a:t> </a:t>
            </a:r>
            <a:r>
              <a:rPr lang="cs-CZ" sz="4000" dirty="0" err="1" smtClean="0"/>
              <a:t>Directorate</a:t>
            </a:r>
            <a:r>
              <a:rPr lang="cs-CZ" sz="4000" dirty="0" smtClean="0"/>
              <a:t> </a:t>
            </a:r>
            <a:r>
              <a:rPr lang="cs-CZ" sz="4000" dirty="0" err="1" smtClean="0"/>
              <a:t>of</a:t>
            </a:r>
            <a:r>
              <a:rPr lang="cs-CZ" sz="4000" dirty="0" smtClean="0"/>
              <a:t> </a:t>
            </a:r>
            <a:r>
              <a:rPr lang="cs-CZ" sz="4000" dirty="0" err="1" smtClean="0"/>
              <a:t>the</a:t>
            </a:r>
            <a:r>
              <a:rPr lang="cs-CZ" sz="4000" dirty="0" smtClean="0"/>
              <a:t> </a:t>
            </a:r>
            <a:r>
              <a:rPr lang="cs-CZ" sz="4000" dirty="0" err="1" smtClean="0"/>
              <a:t>Alien</a:t>
            </a:r>
            <a:r>
              <a:rPr lang="cs-CZ" sz="4000" dirty="0" smtClean="0"/>
              <a:t> Police Service</a:t>
            </a:r>
            <a:r>
              <a:rPr lang="en-US" sz="4000" dirty="0" smtClean="0"/>
              <a:t>)</a:t>
            </a:r>
            <a:endParaRPr lang="en-US" sz="4000" dirty="0"/>
          </a:p>
          <a:p>
            <a:r>
              <a:rPr lang="cs-CZ" sz="4000" dirty="0"/>
              <a:t>t</a:t>
            </a:r>
            <a:r>
              <a:rPr lang="en-US" sz="4000" dirty="0" smtClean="0"/>
              <a:t>o </a:t>
            </a:r>
            <a:r>
              <a:rPr lang="en-US" sz="4000" dirty="0"/>
              <a:t>increase the security of seniors, who are increasingly threatened by fraud and theft crime</a:t>
            </a:r>
          </a:p>
          <a:p>
            <a:r>
              <a:rPr lang="cs-CZ" sz="4000" dirty="0"/>
              <a:t>t</a:t>
            </a:r>
            <a:r>
              <a:rPr lang="cs-CZ" sz="4000" dirty="0" smtClean="0"/>
              <a:t>o s</a:t>
            </a:r>
            <a:r>
              <a:rPr lang="en-US" sz="4000" dirty="0" err="1" smtClean="0"/>
              <a:t>trengthen</a:t>
            </a:r>
            <a:r>
              <a:rPr lang="en-US" sz="4000" dirty="0" smtClean="0"/>
              <a:t> </a:t>
            </a:r>
            <a:r>
              <a:rPr lang="en-US" sz="4000" dirty="0"/>
              <a:t>security at airports and soft targets</a:t>
            </a:r>
          </a:p>
          <a:p>
            <a:r>
              <a:rPr lang="cs-CZ" sz="4000" dirty="0"/>
              <a:t>t</a:t>
            </a:r>
            <a:r>
              <a:rPr lang="cs-CZ" sz="4000" dirty="0" smtClean="0"/>
              <a:t>o e</a:t>
            </a:r>
            <a:r>
              <a:rPr lang="en-US" sz="4000" dirty="0" err="1" smtClean="0"/>
              <a:t>ncourage</a:t>
            </a:r>
            <a:r>
              <a:rPr lang="en-US" sz="4000" dirty="0" smtClean="0"/>
              <a:t> </a:t>
            </a:r>
            <a:r>
              <a:rPr lang="en-US" sz="4000" dirty="0"/>
              <a:t>and improve communication </a:t>
            </a:r>
            <a:r>
              <a:rPr lang="cs-CZ" sz="4000" dirty="0" err="1" smtClean="0"/>
              <a:t>during</a:t>
            </a:r>
            <a:r>
              <a:rPr lang="cs-CZ" sz="4000" dirty="0" smtClean="0"/>
              <a:t> </a:t>
            </a:r>
            <a:r>
              <a:rPr lang="cs-CZ" sz="4000" dirty="0" err="1" smtClean="0"/>
              <a:t>the</a:t>
            </a:r>
            <a:r>
              <a:rPr lang="cs-CZ" sz="4000" dirty="0" smtClean="0"/>
              <a:t> </a:t>
            </a:r>
            <a:r>
              <a:rPr lang="cs-CZ" sz="4000" dirty="0" err="1" smtClean="0"/>
              <a:t>activities</a:t>
            </a:r>
            <a:r>
              <a:rPr lang="cs-CZ" sz="4000" dirty="0" smtClean="0"/>
              <a:t> </a:t>
            </a:r>
            <a:r>
              <a:rPr lang="en-US" sz="4000" dirty="0" smtClean="0"/>
              <a:t>with </a:t>
            </a:r>
            <a:r>
              <a:rPr lang="en-US" sz="4000" dirty="0"/>
              <a:t>minorities and the elderly</a:t>
            </a:r>
          </a:p>
          <a:p>
            <a:r>
              <a:rPr lang="cs-CZ" sz="4000" dirty="0"/>
              <a:t>t</a:t>
            </a:r>
            <a:r>
              <a:rPr lang="cs-CZ" sz="4000" dirty="0" smtClean="0"/>
              <a:t>o </a:t>
            </a:r>
            <a:r>
              <a:rPr lang="cs-CZ" sz="4000" dirty="0"/>
              <a:t>e</a:t>
            </a:r>
            <a:r>
              <a:rPr lang="en-US" sz="4000" dirty="0" err="1" smtClean="0"/>
              <a:t>ncourage</a:t>
            </a:r>
            <a:r>
              <a:rPr lang="en-US" sz="4000" dirty="0" smtClean="0"/>
              <a:t> </a:t>
            </a:r>
            <a:r>
              <a:rPr lang="en-US" sz="4000" dirty="0"/>
              <a:t>and improve communication between law enforcement </a:t>
            </a:r>
            <a:r>
              <a:rPr lang="cs-CZ" sz="4000" dirty="0" err="1" smtClean="0"/>
              <a:t>agencies</a:t>
            </a:r>
            <a:r>
              <a:rPr lang="cs-CZ" sz="4000" dirty="0" smtClean="0"/>
              <a:t> </a:t>
            </a:r>
            <a:r>
              <a:rPr lang="en-US" sz="4000" dirty="0" smtClean="0"/>
              <a:t>and </a:t>
            </a:r>
            <a:r>
              <a:rPr lang="en-US" sz="4000" dirty="0"/>
              <a:t>other actors.</a:t>
            </a:r>
          </a:p>
          <a:p>
            <a:r>
              <a:rPr lang="cs-CZ" sz="4000" dirty="0"/>
              <a:t>t</a:t>
            </a:r>
            <a:r>
              <a:rPr lang="cs-CZ" sz="4000" dirty="0" smtClean="0"/>
              <a:t>o s</a:t>
            </a:r>
            <a:r>
              <a:rPr lang="en-US" sz="4000" dirty="0" err="1" smtClean="0"/>
              <a:t>trengthen</a:t>
            </a:r>
            <a:r>
              <a:rPr lang="en-US" sz="4000" dirty="0" smtClean="0"/>
              <a:t> </a:t>
            </a:r>
            <a:r>
              <a:rPr lang="en-US" sz="4000" dirty="0"/>
              <a:t>and introduce innovative elements in crime prevention</a:t>
            </a:r>
          </a:p>
          <a:p>
            <a:r>
              <a:rPr lang="cs-CZ" sz="4000" dirty="0"/>
              <a:t>t</a:t>
            </a:r>
            <a:r>
              <a:rPr lang="cs-CZ" sz="4000" dirty="0" smtClean="0"/>
              <a:t>o d</a:t>
            </a:r>
            <a:r>
              <a:rPr lang="en-US" sz="4000" dirty="0" err="1" smtClean="0"/>
              <a:t>eepen</a:t>
            </a:r>
            <a:r>
              <a:rPr lang="en-US" sz="4000" dirty="0" smtClean="0"/>
              <a:t> </a:t>
            </a:r>
            <a:r>
              <a:rPr lang="en-US" sz="4000" dirty="0"/>
              <a:t>mutual understanding between the Czech Republic and donor countries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31649738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59559" y="528314"/>
            <a:ext cx="21861705" cy="1077218"/>
          </a:xfrm>
        </p:spPr>
        <p:txBody>
          <a:bodyPr/>
          <a:lstStyle/>
          <a:p>
            <a:r>
              <a:rPr lang="cs-CZ" dirty="0"/>
              <a:t>Project </a:t>
            </a:r>
            <a:r>
              <a:rPr lang="cs-CZ" dirty="0" err="1"/>
              <a:t>activities</a:t>
            </a:r>
            <a:endParaRPr lang="cs-CZ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3303551"/>
              </p:ext>
            </p:extLst>
          </p:nvPr>
        </p:nvGraphicFramePr>
        <p:xfrm>
          <a:off x="2048256" y="1883663"/>
          <a:ext cx="20720303" cy="104424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938843">
                  <a:extLst>
                    <a:ext uri="{9D8B030D-6E8A-4147-A177-3AD203B41FA5}">
                      <a16:colId xmlns:a16="http://schemas.microsoft.com/office/drawing/2014/main" val="1476095688"/>
                    </a:ext>
                  </a:extLst>
                </a:gridCol>
                <a:gridCol w="8781460">
                  <a:extLst>
                    <a:ext uri="{9D8B030D-6E8A-4147-A177-3AD203B41FA5}">
                      <a16:colId xmlns:a16="http://schemas.microsoft.com/office/drawing/2014/main" val="3098292582"/>
                    </a:ext>
                  </a:extLst>
                </a:gridCol>
              </a:tblGrid>
              <a:tr h="1494162">
                <a:tc>
                  <a:txBody>
                    <a:bodyPr/>
                    <a:lstStyle/>
                    <a:p>
                      <a:pPr algn="ctr"/>
                      <a:r>
                        <a:rPr lang="cs-CZ" sz="5400" dirty="0" err="1" smtClean="0"/>
                        <a:t>Activities</a:t>
                      </a:r>
                      <a:endParaRPr lang="cs-CZ" sz="5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5400" u="none" dirty="0" err="1" smtClean="0"/>
                        <a:t>Number</a:t>
                      </a:r>
                      <a:r>
                        <a:rPr lang="cs-CZ" sz="5400" u="none" baseline="0" dirty="0" smtClean="0"/>
                        <a:t> </a:t>
                      </a:r>
                      <a:r>
                        <a:rPr lang="cs-CZ" sz="5400" u="none" baseline="0" dirty="0" err="1" smtClean="0"/>
                        <a:t>of</a:t>
                      </a:r>
                      <a:r>
                        <a:rPr lang="cs-CZ" sz="5400" u="none" baseline="0" dirty="0" smtClean="0"/>
                        <a:t> </a:t>
                      </a:r>
                      <a:r>
                        <a:rPr lang="cs-CZ" sz="5400" u="none" baseline="0" dirty="0" err="1" smtClean="0"/>
                        <a:t>activities</a:t>
                      </a:r>
                      <a:endParaRPr lang="cs-CZ" sz="5400" u="non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83595995"/>
                  </a:ext>
                </a:extLst>
              </a:tr>
              <a:tr h="1494162">
                <a:tc>
                  <a:txBody>
                    <a:bodyPr/>
                    <a:lstStyle/>
                    <a:p>
                      <a:pPr algn="l"/>
                      <a:r>
                        <a:rPr lang="cs-CZ" sz="5400" dirty="0" smtClean="0"/>
                        <a:t> specialized </a:t>
                      </a:r>
                      <a:r>
                        <a:rPr lang="cs-CZ" sz="5400" dirty="0" err="1" smtClean="0"/>
                        <a:t>courses</a:t>
                      </a:r>
                      <a:endParaRPr lang="cs-CZ" sz="5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5400" dirty="0" smtClean="0"/>
                        <a:t>25 x</a:t>
                      </a:r>
                      <a:endParaRPr lang="cs-CZ" sz="5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12294519"/>
                  </a:ext>
                </a:extLst>
              </a:tr>
              <a:tr h="1494162">
                <a:tc>
                  <a:txBody>
                    <a:bodyPr/>
                    <a:lstStyle/>
                    <a:p>
                      <a:pPr algn="l"/>
                      <a:r>
                        <a:rPr lang="cs-CZ" sz="5400" dirty="0" smtClean="0"/>
                        <a:t> international </a:t>
                      </a:r>
                      <a:r>
                        <a:rPr lang="cs-CZ" sz="5400" dirty="0" err="1" smtClean="0"/>
                        <a:t>exercises</a:t>
                      </a:r>
                      <a:endParaRPr lang="cs-CZ" sz="5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5400" dirty="0" smtClean="0"/>
                        <a:t>2</a:t>
                      </a:r>
                      <a:r>
                        <a:rPr lang="cs-CZ" sz="5400" baseline="0" dirty="0" smtClean="0"/>
                        <a:t> </a:t>
                      </a:r>
                      <a:r>
                        <a:rPr lang="cs-CZ" sz="5400" dirty="0" smtClean="0"/>
                        <a:t>x </a:t>
                      </a:r>
                      <a:endParaRPr lang="cs-CZ" sz="5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48161733"/>
                  </a:ext>
                </a:extLst>
              </a:tr>
              <a:tr h="1494162">
                <a:tc>
                  <a:txBody>
                    <a:bodyPr/>
                    <a:lstStyle/>
                    <a:p>
                      <a:pPr algn="l"/>
                      <a:r>
                        <a:rPr lang="cs-CZ" sz="5400" dirty="0" smtClean="0"/>
                        <a:t> international </a:t>
                      </a:r>
                      <a:r>
                        <a:rPr lang="cs-CZ" sz="5400" dirty="0" err="1" smtClean="0"/>
                        <a:t>courses</a:t>
                      </a:r>
                      <a:endParaRPr lang="cs-CZ" sz="5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5400" dirty="0" smtClean="0"/>
                        <a:t>2 x</a:t>
                      </a:r>
                      <a:endParaRPr lang="cs-CZ" sz="5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3355416"/>
                  </a:ext>
                </a:extLst>
              </a:tr>
              <a:tr h="1494162">
                <a:tc>
                  <a:txBody>
                    <a:bodyPr/>
                    <a:lstStyle/>
                    <a:p>
                      <a:pPr algn="l"/>
                      <a:r>
                        <a:rPr lang="cs-CZ" sz="5400" dirty="0" smtClean="0"/>
                        <a:t> model </a:t>
                      </a:r>
                      <a:r>
                        <a:rPr lang="cs-CZ" sz="5400" dirty="0" err="1" smtClean="0"/>
                        <a:t>exercises</a:t>
                      </a:r>
                      <a:endParaRPr lang="cs-CZ" sz="5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5400" dirty="0" smtClean="0"/>
                        <a:t>1 x </a:t>
                      </a:r>
                      <a:endParaRPr lang="cs-CZ" sz="5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7704482"/>
                  </a:ext>
                </a:extLst>
              </a:tr>
              <a:tr h="1494162">
                <a:tc>
                  <a:txBody>
                    <a:bodyPr/>
                    <a:lstStyle/>
                    <a:p>
                      <a:pPr algn="l"/>
                      <a:r>
                        <a:rPr lang="cs-CZ" sz="5400" dirty="0" smtClean="0"/>
                        <a:t> </a:t>
                      </a:r>
                      <a:r>
                        <a:rPr lang="cs-CZ" sz="5400" u="none" dirty="0" err="1" smtClean="0"/>
                        <a:t>visits</a:t>
                      </a:r>
                      <a:r>
                        <a:rPr lang="cs-CZ" sz="5400" u="none" baseline="0" dirty="0" smtClean="0"/>
                        <a:t> </a:t>
                      </a:r>
                      <a:r>
                        <a:rPr lang="cs-CZ" sz="5400" u="none" baseline="0" dirty="0" err="1" smtClean="0"/>
                        <a:t>abroad</a:t>
                      </a:r>
                      <a:endParaRPr lang="cs-CZ" sz="5400" u="none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5400" dirty="0" smtClean="0"/>
                        <a:t>6 x</a:t>
                      </a:r>
                      <a:endParaRPr lang="cs-CZ" sz="5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18833140"/>
                  </a:ext>
                </a:extLst>
              </a:tr>
              <a:tr h="1477474">
                <a:tc>
                  <a:txBody>
                    <a:bodyPr/>
                    <a:lstStyle/>
                    <a:p>
                      <a:pPr algn="l"/>
                      <a:r>
                        <a:rPr lang="cs-CZ" sz="5400" dirty="0" smtClean="0"/>
                        <a:t> </a:t>
                      </a:r>
                      <a:r>
                        <a:rPr lang="en-US" sz="5400" dirty="0" smtClean="0"/>
                        <a:t>reception of </a:t>
                      </a:r>
                      <a:r>
                        <a:rPr lang="cs-CZ" sz="5400" dirty="0" err="1" smtClean="0"/>
                        <a:t>foreign</a:t>
                      </a:r>
                      <a:r>
                        <a:rPr lang="cs-CZ" sz="5400" dirty="0" smtClean="0"/>
                        <a:t> </a:t>
                      </a:r>
                      <a:r>
                        <a:rPr lang="en-US" sz="5400" dirty="0" smtClean="0"/>
                        <a:t>experts </a:t>
                      </a:r>
                      <a:endParaRPr lang="cs-CZ" sz="5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5400" dirty="0" smtClean="0"/>
                        <a:t>4 x</a:t>
                      </a:r>
                      <a:endParaRPr lang="cs-CZ" sz="5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659174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882660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59559" y="528314"/>
            <a:ext cx="21861705" cy="1077218"/>
          </a:xfrm>
        </p:spPr>
        <p:txBody>
          <a:bodyPr/>
          <a:lstStyle/>
          <a:p>
            <a:r>
              <a:rPr lang="cs-CZ" dirty="0" smtClean="0"/>
              <a:t>Project </a:t>
            </a:r>
            <a:r>
              <a:rPr lang="cs-CZ" dirty="0" err="1" smtClean="0"/>
              <a:t>activities</a:t>
            </a:r>
            <a:endParaRPr lang="cs-CZ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168669"/>
              </p:ext>
            </p:extLst>
          </p:nvPr>
        </p:nvGraphicFramePr>
        <p:xfrm>
          <a:off x="2048256" y="1883663"/>
          <a:ext cx="20720303" cy="104424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938843">
                  <a:extLst>
                    <a:ext uri="{9D8B030D-6E8A-4147-A177-3AD203B41FA5}">
                      <a16:colId xmlns:a16="http://schemas.microsoft.com/office/drawing/2014/main" val="1476095688"/>
                    </a:ext>
                  </a:extLst>
                </a:gridCol>
                <a:gridCol w="8781460">
                  <a:extLst>
                    <a:ext uri="{9D8B030D-6E8A-4147-A177-3AD203B41FA5}">
                      <a16:colId xmlns:a16="http://schemas.microsoft.com/office/drawing/2014/main" val="3098292582"/>
                    </a:ext>
                  </a:extLst>
                </a:gridCol>
              </a:tblGrid>
              <a:tr h="1494162">
                <a:tc>
                  <a:txBody>
                    <a:bodyPr/>
                    <a:lstStyle/>
                    <a:p>
                      <a:pPr algn="ctr"/>
                      <a:r>
                        <a:rPr lang="cs-CZ" sz="5400" dirty="0" err="1" smtClean="0"/>
                        <a:t>Activities</a:t>
                      </a:r>
                      <a:endParaRPr lang="cs-CZ" sz="5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5400" u="none" dirty="0" err="1" smtClean="0"/>
                        <a:t>Number</a:t>
                      </a:r>
                      <a:r>
                        <a:rPr lang="cs-CZ" sz="5400" u="none" baseline="0" dirty="0" smtClean="0"/>
                        <a:t> </a:t>
                      </a:r>
                      <a:r>
                        <a:rPr lang="cs-CZ" sz="5400" u="none" baseline="0" dirty="0" err="1" smtClean="0"/>
                        <a:t>of</a:t>
                      </a:r>
                      <a:r>
                        <a:rPr lang="cs-CZ" sz="5400" u="none" baseline="0" dirty="0" smtClean="0"/>
                        <a:t> </a:t>
                      </a:r>
                      <a:r>
                        <a:rPr lang="cs-CZ" sz="5400" u="none" baseline="0" dirty="0" err="1" smtClean="0"/>
                        <a:t>activities</a:t>
                      </a:r>
                      <a:endParaRPr lang="cs-CZ" sz="5400" u="non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83595995"/>
                  </a:ext>
                </a:extLst>
              </a:tr>
              <a:tr h="1494162">
                <a:tc>
                  <a:txBody>
                    <a:bodyPr/>
                    <a:lstStyle/>
                    <a:p>
                      <a:pPr algn="l"/>
                      <a:r>
                        <a:rPr lang="cs-CZ" sz="5400" dirty="0" err="1" smtClean="0"/>
                        <a:t>workshops</a:t>
                      </a:r>
                      <a:endParaRPr lang="cs-CZ" sz="5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5400" dirty="0" smtClean="0"/>
                        <a:t>  2 x</a:t>
                      </a:r>
                      <a:endParaRPr lang="cs-CZ" sz="5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12294519"/>
                  </a:ext>
                </a:extLst>
              </a:tr>
              <a:tr h="1494162">
                <a:tc>
                  <a:txBody>
                    <a:bodyPr/>
                    <a:lstStyle/>
                    <a:p>
                      <a:pPr algn="l"/>
                      <a:r>
                        <a:rPr lang="cs-CZ" sz="5400" dirty="0" err="1" smtClean="0"/>
                        <a:t>professional</a:t>
                      </a:r>
                      <a:r>
                        <a:rPr lang="cs-CZ" sz="5400" dirty="0" smtClean="0"/>
                        <a:t> </a:t>
                      </a:r>
                      <a:r>
                        <a:rPr lang="cs-CZ" sz="5400" dirty="0" err="1" smtClean="0"/>
                        <a:t>trainings</a:t>
                      </a:r>
                      <a:endParaRPr lang="cs-CZ" sz="5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5400" baseline="0" dirty="0" smtClean="0"/>
                        <a:t>  7  </a:t>
                      </a:r>
                      <a:r>
                        <a:rPr lang="cs-CZ" sz="5400" dirty="0" smtClean="0"/>
                        <a:t>x </a:t>
                      </a:r>
                      <a:endParaRPr lang="cs-CZ" sz="5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48161733"/>
                  </a:ext>
                </a:extLst>
              </a:tr>
              <a:tr h="1494162">
                <a:tc>
                  <a:txBody>
                    <a:bodyPr/>
                    <a:lstStyle/>
                    <a:p>
                      <a:pPr algn="l"/>
                      <a:r>
                        <a:rPr lang="cs-CZ" sz="5400" dirty="0" err="1" smtClean="0"/>
                        <a:t>seminars</a:t>
                      </a:r>
                      <a:endParaRPr lang="cs-CZ" sz="5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5400" dirty="0" smtClean="0"/>
                        <a:t>56 x</a:t>
                      </a:r>
                      <a:endParaRPr lang="cs-CZ" sz="5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3355416"/>
                  </a:ext>
                </a:extLst>
              </a:tr>
              <a:tr h="1494162">
                <a:tc>
                  <a:txBody>
                    <a:bodyPr/>
                    <a:lstStyle/>
                    <a:p>
                      <a:pPr algn="l"/>
                      <a:r>
                        <a:rPr lang="cs-CZ" sz="5400" dirty="0" smtClean="0"/>
                        <a:t>interactive </a:t>
                      </a:r>
                      <a:r>
                        <a:rPr lang="cs-CZ" sz="5400" dirty="0" err="1" smtClean="0"/>
                        <a:t>trainings</a:t>
                      </a:r>
                      <a:endParaRPr lang="cs-CZ" sz="5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5400" dirty="0" smtClean="0"/>
                        <a:t>16 x </a:t>
                      </a:r>
                      <a:endParaRPr lang="cs-CZ" sz="5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7704482"/>
                  </a:ext>
                </a:extLst>
              </a:tr>
              <a:tr h="1494162">
                <a:tc>
                  <a:txBody>
                    <a:bodyPr/>
                    <a:lstStyle/>
                    <a:p>
                      <a:pPr algn="l"/>
                      <a:r>
                        <a:rPr lang="cs-CZ" sz="5400" dirty="0" err="1" smtClean="0"/>
                        <a:t>international</a:t>
                      </a:r>
                      <a:r>
                        <a:rPr lang="cs-CZ" sz="5400" dirty="0" smtClean="0"/>
                        <a:t> </a:t>
                      </a:r>
                      <a:r>
                        <a:rPr lang="cs-CZ" sz="5400" dirty="0" err="1" smtClean="0"/>
                        <a:t>conferences</a:t>
                      </a:r>
                      <a:endParaRPr lang="cs-CZ" sz="5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5400" dirty="0" smtClean="0"/>
                        <a:t>1 x</a:t>
                      </a:r>
                      <a:endParaRPr lang="cs-CZ" sz="5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18833140"/>
                  </a:ext>
                </a:extLst>
              </a:tr>
              <a:tr h="1477474">
                <a:tc>
                  <a:txBody>
                    <a:bodyPr/>
                    <a:lstStyle/>
                    <a:p>
                      <a:pPr algn="l"/>
                      <a:r>
                        <a:rPr lang="cs-CZ" sz="5400" dirty="0" smtClean="0"/>
                        <a:t>other </a:t>
                      </a:r>
                      <a:r>
                        <a:rPr lang="cs-CZ" sz="5400" dirty="0" err="1" smtClean="0"/>
                        <a:t>conferences</a:t>
                      </a:r>
                      <a:endParaRPr lang="cs-CZ" sz="5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5400" dirty="0" smtClean="0"/>
                        <a:t>3 x</a:t>
                      </a:r>
                      <a:endParaRPr lang="cs-CZ" sz="5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659174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75721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Outputs of selected project activities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85216" y="2029968"/>
            <a:ext cx="23372064" cy="10808207"/>
          </a:xfrm>
        </p:spPr>
        <p:txBody>
          <a:bodyPr vert="horz" lIns="0" tIns="0" rIns="0" bIns="0" rtlCol="0" anchor="t">
            <a:normAutofit/>
          </a:bodyPr>
          <a:lstStyle/>
          <a:p>
            <a:pPr marL="0" lvl="0" indent="0" algn="ctr">
              <a:buNone/>
            </a:pPr>
            <a:endParaRPr lang="cs-CZ" sz="4000" b="1" dirty="0" smtClean="0">
              <a:solidFill>
                <a:schemeClr val="tx1"/>
              </a:solidFill>
            </a:endParaRPr>
          </a:p>
          <a:p>
            <a:pPr marL="0" lvl="0" indent="0" algn="just">
              <a:buNone/>
            </a:pPr>
            <a:endParaRPr lang="cs-CZ" sz="4000" dirty="0" smtClean="0">
              <a:solidFill>
                <a:schemeClr val="tx1"/>
              </a:solidFill>
            </a:endParaRPr>
          </a:p>
          <a:p>
            <a:pPr lvl="1" algn="just"/>
            <a:r>
              <a:rPr lang="en-US" sz="6600" dirty="0">
                <a:solidFill>
                  <a:schemeClr val="tx1"/>
                </a:solidFill>
              </a:rPr>
              <a:t>Certificates of completion of courses, seminars…</a:t>
            </a:r>
          </a:p>
          <a:p>
            <a:pPr lvl="1" algn="just"/>
            <a:r>
              <a:rPr lang="en-US" sz="6600" dirty="0">
                <a:solidFill>
                  <a:schemeClr val="tx1"/>
                </a:solidFill>
              </a:rPr>
              <a:t>Publications</a:t>
            </a:r>
          </a:p>
          <a:p>
            <a:pPr lvl="1" algn="just"/>
            <a:r>
              <a:rPr lang="en-US" sz="6600" dirty="0">
                <a:solidFill>
                  <a:schemeClr val="tx1"/>
                </a:solidFill>
              </a:rPr>
              <a:t>Methodologies</a:t>
            </a:r>
          </a:p>
          <a:p>
            <a:pPr lvl="1" algn="just"/>
            <a:r>
              <a:rPr lang="en-US" sz="6600" dirty="0">
                <a:solidFill>
                  <a:schemeClr val="tx1"/>
                </a:solidFill>
              </a:rPr>
              <a:t>Proceedings</a:t>
            </a:r>
          </a:p>
          <a:p>
            <a:pPr lvl="1" algn="just"/>
            <a:r>
              <a:rPr lang="en-US" sz="6600" dirty="0">
                <a:solidFill>
                  <a:schemeClr val="tx1"/>
                </a:solidFill>
              </a:rPr>
              <a:t>Universal training module</a:t>
            </a:r>
            <a:endParaRPr lang="cs-CZ" sz="6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74996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0" r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302942" y="6513308"/>
            <a:ext cx="18472956" cy="3046988"/>
          </a:xfrm>
        </p:spPr>
        <p:txBody>
          <a:bodyPr/>
          <a:lstStyle/>
          <a:p>
            <a:pPr algn="ctr"/>
            <a:r>
              <a:rPr lang="en-US" sz="6600" dirty="0" smtClean="0">
                <a:solidFill>
                  <a:schemeClr val="bg1"/>
                </a:solidFill>
              </a:rPr>
              <a:t>Only language allows thinking</a:t>
            </a:r>
            <a:r>
              <a:rPr lang="cs-CZ" sz="6600" dirty="0" smtClean="0">
                <a:solidFill>
                  <a:schemeClr val="bg1"/>
                </a:solidFill>
              </a:rPr>
              <a:t>, </a:t>
            </a:r>
            <a:r>
              <a:rPr lang="en-US" sz="6600" dirty="0" smtClean="0">
                <a:solidFill>
                  <a:schemeClr val="bg1"/>
                </a:solidFill>
              </a:rPr>
              <a:t>and </a:t>
            </a:r>
            <a:r>
              <a:rPr lang="cs-CZ" sz="6600" dirty="0" err="1" smtClean="0">
                <a:solidFill>
                  <a:schemeClr val="bg1"/>
                </a:solidFill>
              </a:rPr>
              <a:t>only</a:t>
            </a:r>
            <a:r>
              <a:rPr lang="cs-CZ" sz="6600" dirty="0" smtClean="0">
                <a:solidFill>
                  <a:schemeClr val="bg1"/>
                </a:solidFill>
              </a:rPr>
              <a:t> </a:t>
            </a:r>
            <a:r>
              <a:rPr lang="cs-CZ" sz="6600" dirty="0" err="1" smtClean="0">
                <a:solidFill>
                  <a:schemeClr val="bg1"/>
                </a:solidFill>
              </a:rPr>
              <a:t>through</a:t>
            </a:r>
            <a:r>
              <a:rPr lang="cs-CZ" sz="6600" dirty="0" smtClean="0">
                <a:solidFill>
                  <a:schemeClr val="bg1"/>
                </a:solidFill>
              </a:rPr>
              <a:t>  </a:t>
            </a:r>
            <a:r>
              <a:rPr lang="cs-CZ" sz="6600" dirty="0" err="1" smtClean="0">
                <a:solidFill>
                  <a:schemeClr val="bg1"/>
                </a:solidFill>
              </a:rPr>
              <a:t>thinking</a:t>
            </a:r>
            <a:r>
              <a:rPr lang="cs-CZ" sz="6600" dirty="0" smtClean="0">
                <a:solidFill>
                  <a:schemeClr val="bg1"/>
                </a:solidFill>
              </a:rPr>
              <a:t> </a:t>
            </a:r>
            <a:r>
              <a:rPr lang="cs-CZ" sz="6600" dirty="0" err="1" smtClean="0">
                <a:solidFill>
                  <a:schemeClr val="bg1"/>
                </a:solidFill>
              </a:rPr>
              <a:t>is</a:t>
            </a:r>
            <a:r>
              <a:rPr lang="cs-CZ" sz="6600" smtClean="0">
                <a:solidFill>
                  <a:schemeClr val="bg1"/>
                </a:solidFill>
              </a:rPr>
              <a:t> humanity possible</a:t>
            </a:r>
            <a:r>
              <a:rPr lang="en-US" sz="6600" dirty="0" smtClean="0">
                <a:solidFill>
                  <a:schemeClr val="bg1"/>
                </a:solidFill>
              </a:rPr>
              <a:t>  </a:t>
            </a:r>
            <a:r>
              <a:rPr lang="en-US" sz="6600" dirty="0">
                <a:solidFill>
                  <a:schemeClr val="bg1"/>
                </a:solidFill>
              </a:rPr>
              <a:t/>
            </a:r>
            <a:br>
              <a:rPr lang="en-US" sz="6600" dirty="0">
                <a:solidFill>
                  <a:schemeClr val="bg1"/>
                </a:solidFill>
              </a:rPr>
            </a:br>
            <a:endParaRPr lang="cs-CZ" sz="6600" dirty="0">
              <a:solidFill>
                <a:schemeClr val="bg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6083989" y="9925441"/>
            <a:ext cx="2339230" cy="64620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err="1" smtClean="0">
                <a:solidFill>
                  <a:schemeClr val="bg1"/>
                </a:solidFill>
              </a:rPr>
              <a:t>T.A.Harris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2781638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ctrTitle"/>
          </p:nvPr>
        </p:nvSpPr>
        <p:spPr>
          <a:xfrm>
            <a:off x="1260157" y="3191516"/>
            <a:ext cx="18332511" cy="1231106"/>
          </a:xfrm>
        </p:spPr>
        <p:txBody>
          <a:bodyPr/>
          <a:lstStyle/>
          <a:p>
            <a:r>
              <a:rPr lang="en-US" dirty="0">
                <a:solidFill>
                  <a:schemeClr val="tx1"/>
                </a:solidFill>
              </a:rPr>
              <a:t>Thank you for your attention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" name="Plassholder for tekst 2"/>
          <p:cNvSpPr>
            <a:spLocks noGrp="1"/>
          </p:cNvSpPr>
          <p:nvPr>
            <p:ph type="body" sz="quarter" idx="10"/>
          </p:nvPr>
        </p:nvSpPr>
        <p:spPr>
          <a:xfrm>
            <a:off x="1260474" y="5161523"/>
            <a:ext cx="18332193" cy="4287277"/>
          </a:xfrm>
        </p:spPr>
        <p:txBody>
          <a:bodyPr>
            <a:normAutofit/>
          </a:bodyPr>
          <a:lstStyle/>
          <a:p>
            <a:r>
              <a:rPr lang="cs-CZ" sz="4800" dirty="0" err="1" smtClean="0">
                <a:solidFill>
                  <a:schemeClr val="tx1"/>
                </a:solidFill>
              </a:rPr>
              <a:t>Col</a:t>
            </a:r>
            <a:r>
              <a:rPr lang="cs-CZ" sz="4800" dirty="0" smtClean="0">
                <a:solidFill>
                  <a:schemeClr val="tx1"/>
                </a:solidFill>
              </a:rPr>
              <a:t>. Mgr. Karel AGH</a:t>
            </a:r>
          </a:p>
          <a:p>
            <a:r>
              <a:rPr lang="cs-CZ" sz="4800" dirty="0" err="1">
                <a:solidFill>
                  <a:schemeClr val="tx1"/>
                </a:solidFill>
              </a:rPr>
              <a:t>project</a:t>
            </a:r>
            <a:r>
              <a:rPr lang="cs-CZ" sz="4800" dirty="0">
                <a:solidFill>
                  <a:schemeClr val="tx1"/>
                </a:solidFill>
              </a:rPr>
              <a:t> </a:t>
            </a:r>
            <a:r>
              <a:rPr lang="cs-CZ" sz="4800" dirty="0" err="1">
                <a:solidFill>
                  <a:schemeClr val="tx1"/>
                </a:solidFill>
              </a:rPr>
              <a:t>manager</a:t>
            </a:r>
            <a:endParaRPr lang="cs-CZ" sz="4800" dirty="0" smtClean="0">
              <a:solidFill>
                <a:schemeClr val="tx1"/>
              </a:solidFill>
            </a:endParaRPr>
          </a:p>
          <a:p>
            <a:r>
              <a:rPr lang="en-US" sz="4800" dirty="0">
                <a:solidFill>
                  <a:schemeClr val="tx1"/>
                </a:solidFill>
              </a:rPr>
              <a:t>Police Education and </a:t>
            </a:r>
            <a:r>
              <a:rPr lang="en-US" sz="4800" dirty="0" smtClean="0">
                <a:solidFill>
                  <a:schemeClr val="tx1"/>
                </a:solidFill>
              </a:rPr>
              <a:t>Training </a:t>
            </a:r>
            <a:r>
              <a:rPr lang="cs-CZ" sz="4800" dirty="0" smtClean="0">
                <a:solidFill>
                  <a:schemeClr val="tx1"/>
                </a:solidFill>
              </a:rPr>
              <a:t>Unit</a:t>
            </a:r>
            <a:endParaRPr lang="cs-CZ" sz="4800" dirty="0">
              <a:solidFill>
                <a:schemeClr val="tx1"/>
              </a:solidFill>
            </a:endParaRPr>
          </a:p>
          <a:p>
            <a:r>
              <a:rPr lang="cs-CZ" sz="4800" dirty="0" smtClean="0">
                <a:solidFill>
                  <a:schemeClr val="tx1"/>
                </a:solidFill>
              </a:rPr>
              <a:t>e-mail</a:t>
            </a:r>
            <a:r>
              <a:rPr lang="cs-CZ" sz="4800" dirty="0" smtClean="0">
                <a:solidFill>
                  <a:schemeClr val="tx1"/>
                </a:solidFill>
              </a:rPr>
              <a:t>: </a:t>
            </a:r>
            <a:r>
              <a:rPr lang="cs-CZ" sz="4800" dirty="0" smtClean="0">
                <a:solidFill>
                  <a:schemeClr val="tx1"/>
                </a:solidFill>
                <a:hlinkClick r:id="rId2"/>
              </a:rPr>
              <a:t>karel.agh@pcr.cz</a:t>
            </a:r>
            <a:r>
              <a:rPr lang="cs-CZ" sz="4800" dirty="0" smtClean="0">
                <a:solidFill>
                  <a:schemeClr val="tx1"/>
                </a:solidFill>
              </a:rPr>
              <a:t> </a:t>
            </a:r>
            <a:endParaRPr lang="en-GB" sz="4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3345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heme">
  <a:themeElements>
    <a:clrScheme name="">
      <a:dk1>
        <a:srgbClr val="000000"/>
      </a:dk1>
      <a:lt1>
        <a:srgbClr val="FFFFFF"/>
      </a:lt1>
      <a:dk2>
        <a:srgbClr val="1E1E1C"/>
      </a:dk2>
      <a:lt2>
        <a:srgbClr val="0F3C74"/>
      </a:lt2>
      <a:accent1>
        <a:srgbClr val="0F3C74"/>
      </a:accent1>
      <a:accent2>
        <a:srgbClr val="D8222C"/>
      </a:accent2>
      <a:accent3>
        <a:srgbClr val="3EAF79"/>
      </a:accent3>
      <a:accent4>
        <a:srgbClr val="FFC000"/>
      </a:accent4>
      <a:accent5>
        <a:srgbClr val="0F3C74"/>
      </a:accent5>
      <a:accent6>
        <a:srgbClr val="3EAF79"/>
      </a:accent6>
      <a:hlink>
        <a:srgbClr val="0F3C74"/>
      </a:hlink>
      <a:folHlink>
        <a:srgbClr val="954F72"/>
      </a:folHlink>
    </a:clrScheme>
    <a:fontScheme name="Egendefinert 1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PT-mal_EØSMidlene.potx" id="{2877A2A8-6D65-4BE8-A3B9-A911333E1F70}" vid="{D3D72181-B44E-471C-A438-738F633005DA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0D0F01CB19E6B34D82407C513839D576" ma:contentTypeVersion="0" ma:contentTypeDescription="Vytvoří nový dokument" ma:contentTypeScope="" ma:versionID="325550834ad7693e063122e26340470c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2ecb93c72f33e94aa0d8973920a8bbe8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5A9D2C3-5478-4C41-B0E7-E9D1A0CC9A6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D619B9D1-EFA6-4D4C-9FF6-800F32B1A509}">
  <ds:schemaRefs>
    <ds:schemaRef ds:uri="http://purl.org/dc/dcmitype/"/>
    <ds:schemaRef ds:uri="http://schemas.microsoft.com/office/infopath/2007/PartnerControls"/>
    <ds:schemaRef ds:uri="http://schemas.microsoft.com/office/2006/metadata/properties"/>
    <ds:schemaRef ds:uri="http://www.w3.org/XML/1998/namespace"/>
    <ds:schemaRef ds:uri="http://purl.org/dc/elements/1.1/"/>
    <ds:schemaRef ds:uri="http://schemas.openxmlformats.org/package/2006/metadata/core-properties"/>
    <ds:schemaRef ds:uri="http://schemas.microsoft.com/office/2006/documentManagement/types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157FB7B2-5A8A-4D24-A74D-0E49E1AE792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1709</TotalTime>
  <Words>899</Words>
  <Application>Microsoft Office PowerPoint</Application>
  <PresentationFormat>Vlastní</PresentationFormat>
  <Paragraphs>214</Paragraphs>
  <Slides>18</Slides>
  <Notes>7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21" baseType="lpstr">
      <vt:lpstr>Arial</vt:lpstr>
      <vt:lpstr>Calibri</vt:lpstr>
      <vt:lpstr>Office-theme</vt:lpstr>
      <vt:lpstr> Norway grants 2014 – 2021 Program Home Affairs  </vt:lpstr>
      <vt:lpstr>Together for a secure Europe</vt:lpstr>
      <vt:lpstr>Enhanced police competence in preventing and combating crime, strengthening communication skills with public and awareness of human rights </vt:lpstr>
      <vt:lpstr>Area of support:  Effective cooperation between international law  enforcement agencies in the fight against organized  crime</vt:lpstr>
      <vt:lpstr>Project description </vt:lpstr>
      <vt:lpstr>Project description</vt:lpstr>
      <vt:lpstr>Bilateral cooperation </vt:lpstr>
      <vt:lpstr>Project implementation team</vt:lpstr>
      <vt:lpstr>PDP 1 project budget </vt:lpstr>
      <vt:lpstr>Project schedule</vt:lpstr>
      <vt:lpstr>Schedule of international project activities</vt:lpstr>
      <vt:lpstr>Current situation</vt:lpstr>
      <vt:lpstr>Project goals</vt:lpstr>
      <vt:lpstr>Project activities</vt:lpstr>
      <vt:lpstr>Project activities</vt:lpstr>
      <vt:lpstr>Outputs of selected project activities</vt:lpstr>
      <vt:lpstr>Only language allows thinking, and only through  thinking is humanity possible   </vt:lpstr>
      <vt:lpstr>Thank you for your attention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PowerPoint-presentasjon</dc:title>
  <dc:creator>Microsoft Office-bruker</dc:creator>
  <cp:lastModifiedBy>OVČÁČÍKOVÁ Radka</cp:lastModifiedBy>
  <cp:revision>199</cp:revision>
  <dcterms:created xsi:type="dcterms:W3CDTF">2017-09-27T10:52:39Z</dcterms:created>
  <dcterms:modified xsi:type="dcterms:W3CDTF">2020-06-24T05:56:02Z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0x0101000D0F01CB19E6B34D82407C513839D576</vt:lpwstr>
  </property>
</Properties>
</file>